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  <p:sldMasterId id="2147483720" r:id="rId3"/>
  </p:sldMasterIdLst>
  <p:notesMasterIdLst>
    <p:notesMasterId r:id="rId40"/>
  </p:notesMasterIdLst>
  <p:handoutMasterIdLst>
    <p:handoutMasterId r:id="rId41"/>
  </p:handoutMasterIdLst>
  <p:sldIdLst>
    <p:sldId id="256" r:id="rId4"/>
    <p:sldId id="257" r:id="rId5"/>
    <p:sldId id="258" r:id="rId6"/>
    <p:sldId id="259" r:id="rId7"/>
    <p:sldId id="264" r:id="rId8"/>
    <p:sldId id="261" r:id="rId9"/>
    <p:sldId id="260" r:id="rId10"/>
    <p:sldId id="289" r:id="rId11"/>
    <p:sldId id="262" r:id="rId12"/>
    <p:sldId id="263" r:id="rId13"/>
    <p:sldId id="265" r:id="rId14"/>
    <p:sldId id="29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9" r:id="rId23"/>
    <p:sldId id="300" r:id="rId24"/>
    <p:sldId id="273" r:id="rId25"/>
    <p:sldId id="274" r:id="rId26"/>
    <p:sldId id="296" r:id="rId27"/>
    <p:sldId id="275" r:id="rId28"/>
    <p:sldId id="292" r:id="rId29"/>
    <p:sldId id="279" r:id="rId30"/>
    <p:sldId id="297" r:id="rId31"/>
    <p:sldId id="280" r:id="rId32"/>
    <p:sldId id="294" r:id="rId33"/>
    <p:sldId id="283" r:id="rId34"/>
    <p:sldId id="295" r:id="rId35"/>
    <p:sldId id="286" r:id="rId36"/>
    <p:sldId id="287" r:id="rId37"/>
    <p:sldId id="288" r:id="rId38"/>
    <p:sldId id="298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E74"/>
    <a:srgbClr val="3BBB99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 snapToObjects="1" showGuides="1">
      <p:cViewPr varScale="1">
        <p:scale>
          <a:sx n="82" d="100"/>
          <a:sy n="82" d="100"/>
        </p:scale>
        <p:origin x="1474" y="67"/>
      </p:cViewPr>
      <p:guideLst>
        <p:guide orient="horz" pos="229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61216-8119-2847-8B38-2C44860EC1FA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BC30A28-1141-7141-8D8E-A3AABE18AB69}">
      <dgm:prSet phldrT="[Tekst]"/>
      <dgm:spPr/>
      <dgm:t>
        <a:bodyPr/>
        <a:lstStyle/>
        <a:p>
          <a:r>
            <a:rPr lang="nl-NL" dirty="0"/>
            <a:t>Elektriciteitsverbruik</a:t>
          </a:r>
        </a:p>
      </dgm:t>
    </dgm:pt>
    <dgm:pt modelId="{7E7B9496-A2CF-4349-98ED-BB13ADC77750}" type="parTrans" cxnId="{BBE991E8-1569-0F45-93A1-A331C6B070A3}">
      <dgm:prSet/>
      <dgm:spPr/>
      <dgm:t>
        <a:bodyPr/>
        <a:lstStyle/>
        <a:p>
          <a:endParaRPr lang="nl-NL"/>
        </a:p>
      </dgm:t>
    </dgm:pt>
    <dgm:pt modelId="{61D20577-929F-FD48-AAFA-BD578D6AC633}" type="sibTrans" cxnId="{BBE991E8-1569-0F45-93A1-A331C6B070A3}">
      <dgm:prSet/>
      <dgm:spPr/>
      <dgm:t>
        <a:bodyPr/>
        <a:lstStyle/>
        <a:p>
          <a:endParaRPr lang="nl-NL"/>
        </a:p>
      </dgm:t>
    </dgm:pt>
    <dgm:pt modelId="{B12B423C-694D-6644-B174-2840632460AB}">
      <dgm:prSet phldrT="[Tekst]" custT="1"/>
      <dgm:spPr/>
      <dgm:t>
        <a:bodyPr/>
        <a:lstStyle/>
        <a:p>
          <a:r>
            <a:rPr lang="nl-NL" sz="1500" dirty="0"/>
            <a:t>Energiezuinige verlichting</a:t>
          </a:r>
        </a:p>
      </dgm:t>
    </dgm:pt>
    <dgm:pt modelId="{4923404B-597E-D448-A183-70B2E225799B}" type="parTrans" cxnId="{70FC8CFC-8815-BD42-94CC-E100E482FED8}">
      <dgm:prSet/>
      <dgm:spPr/>
      <dgm:t>
        <a:bodyPr/>
        <a:lstStyle/>
        <a:p>
          <a:endParaRPr lang="nl-NL"/>
        </a:p>
      </dgm:t>
    </dgm:pt>
    <dgm:pt modelId="{A84CE0D1-3451-364E-9346-E7D9E80E70DE}" type="sibTrans" cxnId="{70FC8CFC-8815-BD42-94CC-E100E482FED8}">
      <dgm:prSet/>
      <dgm:spPr/>
      <dgm:t>
        <a:bodyPr/>
        <a:lstStyle/>
        <a:p>
          <a:endParaRPr lang="nl-NL"/>
        </a:p>
      </dgm:t>
    </dgm:pt>
    <dgm:pt modelId="{C95C3D10-5880-8242-A784-E92819E56E91}">
      <dgm:prSet phldrT="[Tekst]"/>
      <dgm:spPr/>
      <dgm:t>
        <a:bodyPr/>
        <a:lstStyle/>
        <a:p>
          <a:r>
            <a:rPr lang="nl-NL" dirty="0"/>
            <a:t>Optimalisatie daglichttoetreding</a:t>
          </a:r>
        </a:p>
      </dgm:t>
    </dgm:pt>
    <dgm:pt modelId="{9F12F35B-3D0D-F745-A5AB-5231F8F1086E}" type="parTrans" cxnId="{8F77945B-3C5A-A74E-B06D-F3B8C07464C8}">
      <dgm:prSet/>
      <dgm:spPr/>
      <dgm:t>
        <a:bodyPr/>
        <a:lstStyle/>
        <a:p>
          <a:endParaRPr lang="nl-NL"/>
        </a:p>
      </dgm:t>
    </dgm:pt>
    <dgm:pt modelId="{11CF1F50-54A1-2B48-9E7C-A84B9F8D551A}" type="sibTrans" cxnId="{8F77945B-3C5A-A74E-B06D-F3B8C07464C8}">
      <dgm:prSet/>
      <dgm:spPr/>
      <dgm:t>
        <a:bodyPr/>
        <a:lstStyle/>
        <a:p>
          <a:endParaRPr lang="nl-NL"/>
        </a:p>
      </dgm:t>
    </dgm:pt>
    <dgm:pt modelId="{27D8DF17-CF99-C040-B62D-EC41730AC804}">
      <dgm:prSet phldrT="[Tekst]"/>
      <dgm:spPr/>
      <dgm:t>
        <a:bodyPr/>
        <a:lstStyle/>
        <a:p>
          <a:r>
            <a:rPr lang="nl-NL" dirty="0"/>
            <a:t>Gebruik zonwering</a:t>
          </a:r>
        </a:p>
      </dgm:t>
    </dgm:pt>
    <dgm:pt modelId="{435DB334-B4AA-6B45-89CB-AABBC314FB9D}" type="parTrans" cxnId="{3AA0BF1C-3EA9-2444-B468-076FD70E428A}">
      <dgm:prSet/>
      <dgm:spPr/>
      <dgm:t>
        <a:bodyPr/>
        <a:lstStyle/>
        <a:p>
          <a:endParaRPr lang="nl-NL"/>
        </a:p>
      </dgm:t>
    </dgm:pt>
    <dgm:pt modelId="{2FF5C8CE-B70E-854F-AAD6-58CCDF0984B0}" type="sibTrans" cxnId="{3AA0BF1C-3EA9-2444-B468-076FD70E428A}">
      <dgm:prSet/>
      <dgm:spPr/>
      <dgm:t>
        <a:bodyPr/>
        <a:lstStyle/>
        <a:p>
          <a:endParaRPr lang="nl-NL"/>
        </a:p>
      </dgm:t>
    </dgm:pt>
    <dgm:pt modelId="{C629F24C-AACF-7341-8ADC-AF106158A4FF}">
      <dgm:prSet phldrT="[Tekst]"/>
      <dgm:spPr/>
      <dgm:t>
        <a:bodyPr/>
        <a:lstStyle/>
        <a:p>
          <a:r>
            <a:rPr lang="nl-NL" dirty="0"/>
            <a:t>Combinatie daglicht en verlichting</a:t>
          </a:r>
        </a:p>
      </dgm:t>
    </dgm:pt>
    <dgm:pt modelId="{A0F800EF-D828-C44A-B198-1C3634114F73}" type="parTrans" cxnId="{B9DAD4B9-440E-0045-B230-635861D64622}">
      <dgm:prSet/>
      <dgm:spPr/>
      <dgm:t>
        <a:bodyPr/>
        <a:lstStyle/>
        <a:p>
          <a:endParaRPr lang="nl-NL"/>
        </a:p>
      </dgm:t>
    </dgm:pt>
    <dgm:pt modelId="{E2B25080-3647-794B-947E-C8A847927CA9}" type="sibTrans" cxnId="{B9DAD4B9-440E-0045-B230-635861D64622}">
      <dgm:prSet/>
      <dgm:spPr/>
      <dgm:t>
        <a:bodyPr/>
        <a:lstStyle/>
        <a:p>
          <a:endParaRPr lang="nl-NL"/>
        </a:p>
      </dgm:t>
    </dgm:pt>
    <dgm:pt modelId="{1BDAD801-A164-8B41-84EE-B9EEF3F60457}" type="pres">
      <dgm:prSet presAssocID="{6A161216-8119-2847-8B38-2C44860EC1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ADC3532-96D1-4D42-94D4-8EF4D857860F}" type="pres">
      <dgm:prSet presAssocID="{5BC30A28-1141-7141-8D8E-A3AABE18AB69}" presName="textCenter" presStyleLbl="node1" presStyleIdx="0" presStyleCnt="5" custScaleX="212229" custScaleY="95143" custLinFactY="-46761" custLinFactNeighborX="9357" custLinFactNeighborY="-100000"/>
      <dgm:spPr/>
    </dgm:pt>
    <dgm:pt modelId="{27ED8F68-9427-6040-884E-861E399217FA}" type="pres">
      <dgm:prSet presAssocID="{5BC30A28-1141-7141-8D8E-A3AABE18AB69}" presName="cycle_1" presStyleCnt="0"/>
      <dgm:spPr/>
    </dgm:pt>
    <dgm:pt modelId="{95795379-711A-1141-89CB-186A98F5D12A}" type="pres">
      <dgm:prSet presAssocID="{B12B423C-694D-6644-B174-2840632460AB}" presName="childCenter1" presStyleLbl="node1" presStyleIdx="1" presStyleCnt="5" custScaleX="230097" custScaleY="94172" custLinFactNeighborX="-55117" custLinFactNeighborY="31759"/>
      <dgm:spPr/>
    </dgm:pt>
    <dgm:pt modelId="{5A676998-7883-F249-B0C5-8DE4107FA814}" type="pres">
      <dgm:prSet presAssocID="{4923404B-597E-D448-A183-70B2E225799B}" presName="Name144" presStyleLbl="parChTrans1D2" presStyleIdx="0" presStyleCnt="2"/>
      <dgm:spPr/>
    </dgm:pt>
    <dgm:pt modelId="{FEC620CE-C1A6-3846-BF7C-B398C479EC43}" type="pres">
      <dgm:prSet presAssocID="{5BC30A28-1141-7141-8D8E-A3AABE18AB69}" presName="cycle_2" presStyleCnt="0"/>
      <dgm:spPr/>
    </dgm:pt>
    <dgm:pt modelId="{23B87B45-38F0-D243-8088-A03791F05A26}" type="pres">
      <dgm:prSet presAssocID="{C95C3D10-5880-8242-A784-E92819E56E91}" presName="childCenter2" presStyleLbl="node1" presStyleIdx="2" presStyleCnt="5" custScaleX="308565" custScaleY="92476" custLinFactNeighborX="55993" custLinFactNeighborY="-59665"/>
      <dgm:spPr/>
    </dgm:pt>
    <dgm:pt modelId="{07ABE491-4DE7-7B49-8479-574E5BE73197}" type="pres">
      <dgm:prSet presAssocID="{435DB334-B4AA-6B45-89CB-AABBC314FB9D}" presName="Name218" presStyleLbl="parChTrans1D3" presStyleIdx="0" presStyleCnt="2"/>
      <dgm:spPr/>
    </dgm:pt>
    <dgm:pt modelId="{B8E23F97-DF39-7542-B418-5632990F57CD}" type="pres">
      <dgm:prSet presAssocID="{27D8DF17-CF99-C040-B62D-EC41730AC804}" presName="text2" presStyleLbl="node1" presStyleIdx="3" presStyleCnt="5" custScaleX="179579" custScaleY="92686" custRadScaleRad="204672" custRadScaleInc="-63320">
        <dgm:presLayoutVars>
          <dgm:bulletEnabled val="1"/>
        </dgm:presLayoutVars>
      </dgm:prSet>
      <dgm:spPr/>
    </dgm:pt>
    <dgm:pt modelId="{590E85A5-1D4E-DB41-B5B1-3EFEDE767275}" type="pres">
      <dgm:prSet presAssocID="{A0F800EF-D828-C44A-B198-1C3634114F73}" presName="Name218" presStyleLbl="parChTrans1D3" presStyleIdx="1" presStyleCnt="2"/>
      <dgm:spPr/>
    </dgm:pt>
    <dgm:pt modelId="{FC5C436B-9F00-204E-98FD-D419D446CF0A}" type="pres">
      <dgm:prSet presAssocID="{C629F24C-AACF-7341-8ADC-AF106158A4FF}" presName="text2" presStyleLbl="node1" presStyleIdx="4" presStyleCnt="5" custScaleX="178086" custScaleY="87918" custRadScaleRad="61408" custRadScaleInc="199182">
        <dgm:presLayoutVars>
          <dgm:bulletEnabled val="1"/>
        </dgm:presLayoutVars>
      </dgm:prSet>
      <dgm:spPr/>
    </dgm:pt>
    <dgm:pt modelId="{69400A1F-932D-AA4B-A284-2DC326338DD5}" type="pres">
      <dgm:prSet presAssocID="{9F12F35B-3D0D-F745-A5AB-5231F8F1086E}" presName="Name221" presStyleLbl="parChTrans1D2" presStyleIdx="1" presStyleCnt="2"/>
      <dgm:spPr/>
    </dgm:pt>
  </dgm:ptLst>
  <dgm:cxnLst>
    <dgm:cxn modelId="{B9DAD4B9-440E-0045-B230-635861D64622}" srcId="{C95C3D10-5880-8242-A784-E92819E56E91}" destId="{C629F24C-AACF-7341-8ADC-AF106158A4FF}" srcOrd="1" destOrd="0" parTransId="{A0F800EF-D828-C44A-B198-1C3634114F73}" sibTransId="{E2B25080-3647-794B-947E-C8A847927CA9}"/>
    <dgm:cxn modelId="{FC6D9F91-C3AB-DA4C-A754-69268B28C855}" type="presOf" srcId="{C629F24C-AACF-7341-8ADC-AF106158A4FF}" destId="{FC5C436B-9F00-204E-98FD-D419D446CF0A}" srcOrd="0" destOrd="0" presId="urn:microsoft.com/office/officeart/2008/layout/RadialCluster"/>
    <dgm:cxn modelId="{4EE718DB-CB0D-DE45-849A-BF7F5727937B}" type="presOf" srcId="{27D8DF17-CF99-C040-B62D-EC41730AC804}" destId="{B8E23F97-DF39-7542-B418-5632990F57CD}" srcOrd="0" destOrd="0" presId="urn:microsoft.com/office/officeart/2008/layout/RadialCluster"/>
    <dgm:cxn modelId="{E9FFA0C6-368E-9647-BB2C-B0BC1C6A866C}" type="presOf" srcId="{9F12F35B-3D0D-F745-A5AB-5231F8F1086E}" destId="{69400A1F-932D-AA4B-A284-2DC326338DD5}" srcOrd="0" destOrd="0" presId="urn:microsoft.com/office/officeart/2008/layout/RadialCluster"/>
    <dgm:cxn modelId="{189371DA-B995-2743-870B-65949579E1D4}" type="presOf" srcId="{435DB334-B4AA-6B45-89CB-AABBC314FB9D}" destId="{07ABE491-4DE7-7B49-8479-574E5BE73197}" srcOrd="0" destOrd="0" presId="urn:microsoft.com/office/officeart/2008/layout/RadialCluster"/>
    <dgm:cxn modelId="{76E60142-CF8C-8E48-9197-9477709F1D06}" type="presOf" srcId="{4923404B-597E-D448-A183-70B2E225799B}" destId="{5A676998-7883-F249-B0C5-8DE4107FA814}" srcOrd="0" destOrd="0" presId="urn:microsoft.com/office/officeart/2008/layout/RadialCluster"/>
    <dgm:cxn modelId="{8F77945B-3C5A-A74E-B06D-F3B8C07464C8}" srcId="{5BC30A28-1141-7141-8D8E-A3AABE18AB69}" destId="{C95C3D10-5880-8242-A784-E92819E56E91}" srcOrd="1" destOrd="0" parTransId="{9F12F35B-3D0D-F745-A5AB-5231F8F1086E}" sibTransId="{11CF1F50-54A1-2B48-9E7C-A84B9F8D551A}"/>
    <dgm:cxn modelId="{70FC8CFC-8815-BD42-94CC-E100E482FED8}" srcId="{5BC30A28-1141-7141-8D8E-A3AABE18AB69}" destId="{B12B423C-694D-6644-B174-2840632460AB}" srcOrd="0" destOrd="0" parTransId="{4923404B-597E-D448-A183-70B2E225799B}" sibTransId="{A84CE0D1-3451-364E-9346-E7D9E80E70DE}"/>
    <dgm:cxn modelId="{00CD6AE4-FCB9-1746-A691-32D1033EB2FA}" type="presOf" srcId="{A0F800EF-D828-C44A-B198-1C3634114F73}" destId="{590E85A5-1D4E-DB41-B5B1-3EFEDE767275}" srcOrd="0" destOrd="0" presId="urn:microsoft.com/office/officeart/2008/layout/RadialCluster"/>
    <dgm:cxn modelId="{C255908B-F862-9D4C-94AC-BE47A0E80CBE}" type="presOf" srcId="{B12B423C-694D-6644-B174-2840632460AB}" destId="{95795379-711A-1141-89CB-186A98F5D12A}" srcOrd="0" destOrd="0" presId="urn:microsoft.com/office/officeart/2008/layout/RadialCluster"/>
    <dgm:cxn modelId="{1588BF71-1104-D84D-BE5A-1BD54CDF8D39}" type="presOf" srcId="{5BC30A28-1141-7141-8D8E-A3AABE18AB69}" destId="{4ADC3532-96D1-4D42-94D4-8EF4D857860F}" srcOrd="0" destOrd="0" presId="urn:microsoft.com/office/officeart/2008/layout/RadialCluster"/>
    <dgm:cxn modelId="{ACCC4B84-5C8C-6A4E-8523-88313B3B9D48}" type="presOf" srcId="{C95C3D10-5880-8242-A784-E92819E56E91}" destId="{23B87B45-38F0-D243-8088-A03791F05A26}" srcOrd="0" destOrd="0" presId="urn:microsoft.com/office/officeart/2008/layout/RadialCluster"/>
    <dgm:cxn modelId="{BBE991E8-1569-0F45-93A1-A331C6B070A3}" srcId="{6A161216-8119-2847-8B38-2C44860EC1FA}" destId="{5BC30A28-1141-7141-8D8E-A3AABE18AB69}" srcOrd="0" destOrd="0" parTransId="{7E7B9496-A2CF-4349-98ED-BB13ADC77750}" sibTransId="{61D20577-929F-FD48-AAFA-BD578D6AC633}"/>
    <dgm:cxn modelId="{484FF77A-B374-6146-BA3A-919CB89FBFC3}" type="presOf" srcId="{6A161216-8119-2847-8B38-2C44860EC1FA}" destId="{1BDAD801-A164-8B41-84EE-B9EEF3F60457}" srcOrd="0" destOrd="0" presId="urn:microsoft.com/office/officeart/2008/layout/RadialCluster"/>
    <dgm:cxn modelId="{3AA0BF1C-3EA9-2444-B468-076FD70E428A}" srcId="{C95C3D10-5880-8242-A784-E92819E56E91}" destId="{27D8DF17-CF99-C040-B62D-EC41730AC804}" srcOrd="0" destOrd="0" parTransId="{435DB334-B4AA-6B45-89CB-AABBC314FB9D}" sibTransId="{2FF5C8CE-B70E-854F-AAD6-58CCDF0984B0}"/>
    <dgm:cxn modelId="{98C33F50-0A98-7947-B3A8-347657180386}" type="presParOf" srcId="{1BDAD801-A164-8B41-84EE-B9EEF3F60457}" destId="{4ADC3532-96D1-4D42-94D4-8EF4D857860F}" srcOrd="0" destOrd="0" presId="urn:microsoft.com/office/officeart/2008/layout/RadialCluster"/>
    <dgm:cxn modelId="{B4B7A2FC-72D4-834D-81A9-0577FF430902}" type="presParOf" srcId="{1BDAD801-A164-8B41-84EE-B9EEF3F60457}" destId="{27ED8F68-9427-6040-884E-861E399217FA}" srcOrd="1" destOrd="0" presId="urn:microsoft.com/office/officeart/2008/layout/RadialCluster"/>
    <dgm:cxn modelId="{833A7849-0655-AF46-8C0A-DCD9E455FC3C}" type="presParOf" srcId="{27ED8F68-9427-6040-884E-861E399217FA}" destId="{95795379-711A-1141-89CB-186A98F5D12A}" srcOrd="0" destOrd="0" presId="urn:microsoft.com/office/officeart/2008/layout/RadialCluster"/>
    <dgm:cxn modelId="{C98905D5-4096-414E-9CED-975CB00F12DC}" type="presParOf" srcId="{1BDAD801-A164-8B41-84EE-B9EEF3F60457}" destId="{5A676998-7883-F249-B0C5-8DE4107FA814}" srcOrd="2" destOrd="0" presId="urn:microsoft.com/office/officeart/2008/layout/RadialCluster"/>
    <dgm:cxn modelId="{D826BFB0-E93B-0047-9665-5B96DD48E003}" type="presParOf" srcId="{1BDAD801-A164-8B41-84EE-B9EEF3F60457}" destId="{FEC620CE-C1A6-3846-BF7C-B398C479EC43}" srcOrd="3" destOrd="0" presId="urn:microsoft.com/office/officeart/2008/layout/RadialCluster"/>
    <dgm:cxn modelId="{D6F7AAA3-FA94-3F4D-8DDF-DE7F964FFC8B}" type="presParOf" srcId="{FEC620CE-C1A6-3846-BF7C-B398C479EC43}" destId="{23B87B45-38F0-D243-8088-A03791F05A26}" srcOrd="0" destOrd="0" presId="urn:microsoft.com/office/officeart/2008/layout/RadialCluster"/>
    <dgm:cxn modelId="{CB7A8197-1D22-D243-9DAF-54D7B19D6E92}" type="presParOf" srcId="{FEC620CE-C1A6-3846-BF7C-B398C479EC43}" destId="{07ABE491-4DE7-7B49-8479-574E5BE73197}" srcOrd="1" destOrd="0" presId="urn:microsoft.com/office/officeart/2008/layout/RadialCluster"/>
    <dgm:cxn modelId="{CADEAD6A-E727-4A44-B402-9741A09D94FA}" type="presParOf" srcId="{FEC620CE-C1A6-3846-BF7C-B398C479EC43}" destId="{B8E23F97-DF39-7542-B418-5632990F57CD}" srcOrd="2" destOrd="0" presId="urn:microsoft.com/office/officeart/2008/layout/RadialCluster"/>
    <dgm:cxn modelId="{E92C7E4A-903C-0D49-861A-73575B64008B}" type="presParOf" srcId="{FEC620CE-C1A6-3846-BF7C-B398C479EC43}" destId="{590E85A5-1D4E-DB41-B5B1-3EFEDE767275}" srcOrd="3" destOrd="0" presId="urn:microsoft.com/office/officeart/2008/layout/RadialCluster"/>
    <dgm:cxn modelId="{4C3BF119-0252-4E40-A3C2-53E567DCDB20}" type="presParOf" srcId="{FEC620CE-C1A6-3846-BF7C-B398C479EC43}" destId="{FC5C436B-9F00-204E-98FD-D419D446CF0A}" srcOrd="4" destOrd="0" presId="urn:microsoft.com/office/officeart/2008/layout/RadialCluster"/>
    <dgm:cxn modelId="{675F2842-F60A-E345-A6E0-88102CE37986}" type="presParOf" srcId="{1BDAD801-A164-8B41-84EE-B9EEF3F60457}" destId="{69400A1F-932D-AA4B-A284-2DC326338DD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0B110-BBD6-F54C-A69F-E61FD84946D4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CB0ED10-6760-F14F-BFA7-BA5C83FE7D1D}">
      <dgm:prSet phldrT="[Tekst]"/>
      <dgm:spPr/>
      <dgm:t>
        <a:bodyPr/>
        <a:lstStyle/>
        <a:p>
          <a:r>
            <a:rPr lang="nl-NL" dirty="0"/>
            <a:t>Soorten metingen</a:t>
          </a:r>
        </a:p>
      </dgm:t>
    </dgm:pt>
    <dgm:pt modelId="{C9B65B5A-2593-1D4D-8F25-1A0A114C45E2}" type="parTrans" cxnId="{4C412A1E-8DA5-4346-82EA-93579298022D}">
      <dgm:prSet/>
      <dgm:spPr/>
      <dgm:t>
        <a:bodyPr/>
        <a:lstStyle/>
        <a:p>
          <a:endParaRPr lang="nl-NL"/>
        </a:p>
      </dgm:t>
    </dgm:pt>
    <dgm:pt modelId="{90B05FAC-8DB8-0343-91BA-C2408CEDA3EC}" type="sibTrans" cxnId="{4C412A1E-8DA5-4346-82EA-93579298022D}">
      <dgm:prSet/>
      <dgm:spPr/>
      <dgm:t>
        <a:bodyPr/>
        <a:lstStyle/>
        <a:p>
          <a:endParaRPr lang="nl-NL"/>
        </a:p>
      </dgm:t>
    </dgm:pt>
    <dgm:pt modelId="{F9637772-9CD8-4E4E-A3C4-EC78D571FD0A}">
      <dgm:prSet phldrT="[Tekst]" custT="1"/>
      <dgm:spPr/>
      <dgm:t>
        <a:bodyPr/>
        <a:lstStyle/>
        <a:p>
          <a:r>
            <a:rPr lang="nl-NL" sz="1200" dirty="0"/>
            <a:t>Duurmetingen</a:t>
          </a:r>
        </a:p>
      </dgm:t>
    </dgm:pt>
    <dgm:pt modelId="{F94EDADB-8E8C-734C-9F82-3C125B3333BF}" type="parTrans" cxnId="{2B68BEAF-91BA-B140-8792-EB5DCCE67810}">
      <dgm:prSet/>
      <dgm:spPr/>
      <dgm:t>
        <a:bodyPr/>
        <a:lstStyle/>
        <a:p>
          <a:endParaRPr lang="nl-NL"/>
        </a:p>
      </dgm:t>
    </dgm:pt>
    <dgm:pt modelId="{763FC405-0814-E14D-866D-9C4F16663118}" type="sibTrans" cxnId="{2B68BEAF-91BA-B140-8792-EB5DCCE67810}">
      <dgm:prSet/>
      <dgm:spPr/>
      <dgm:t>
        <a:bodyPr/>
        <a:lstStyle/>
        <a:p>
          <a:endParaRPr lang="nl-NL"/>
        </a:p>
      </dgm:t>
    </dgm:pt>
    <dgm:pt modelId="{F833BC8B-568A-F249-A573-764A98E86662}">
      <dgm:prSet phldrT="[Tekst]" custT="1"/>
      <dgm:spPr/>
      <dgm:t>
        <a:bodyPr/>
        <a:lstStyle/>
        <a:p>
          <a:r>
            <a:rPr lang="nl-NL" sz="1200" dirty="0"/>
            <a:t>Metingen in functie van </a:t>
          </a:r>
          <a:r>
            <a:rPr lang="nl-NL" sz="1200" dirty="0" err="1"/>
            <a:t>daglichtkarakterisatie</a:t>
          </a:r>
          <a:endParaRPr lang="nl-NL" sz="1200" dirty="0"/>
        </a:p>
      </dgm:t>
    </dgm:pt>
    <dgm:pt modelId="{2052653D-4F87-334B-B18A-E6A4C310F681}" type="parTrans" cxnId="{5097C537-EE58-5746-B9E0-7C936FAC5DE2}">
      <dgm:prSet/>
      <dgm:spPr/>
      <dgm:t>
        <a:bodyPr/>
        <a:lstStyle/>
        <a:p>
          <a:endParaRPr lang="nl-NL"/>
        </a:p>
      </dgm:t>
    </dgm:pt>
    <dgm:pt modelId="{88F78795-D475-4F40-AF80-5D42DBA39709}" type="sibTrans" cxnId="{5097C537-EE58-5746-B9E0-7C936FAC5DE2}">
      <dgm:prSet/>
      <dgm:spPr/>
      <dgm:t>
        <a:bodyPr/>
        <a:lstStyle/>
        <a:p>
          <a:endParaRPr lang="nl-NL"/>
        </a:p>
      </dgm:t>
    </dgm:pt>
    <dgm:pt modelId="{CC6ACEDF-DAA5-394D-B023-D69DA349025C}" type="pres">
      <dgm:prSet presAssocID="{6710B110-BBD6-F54C-A69F-E61FD8494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E0534BE-E49F-FF43-89ED-73531BC6AB0C}" type="pres">
      <dgm:prSet presAssocID="{3CB0ED10-6760-F14F-BFA7-BA5C83FE7D1D}" presName="singleCycle" presStyleCnt="0"/>
      <dgm:spPr/>
    </dgm:pt>
    <dgm:pt modelId="{1022184F-3233-3A42-92B2-7012D535E20A}" type="pres">
      <dgm:prSet presAssocID="{3CB0ED10-6760-F14F-BFA7-BA5C83FE7D1D}" presName="singleCenter" presStyleLbl="node1" presStyleIdx="0" presStyleCnt="3" custScaleX="242558" custScaleY="41747" custLinFactNeighborX="1185" custLinFactNeighborY="-1033">
        <dgm:presLayoutVars>
          <dgm:chMax val="7"/>
          <dgm:chPref val="7"/>
        </dgm:presLayoutVars>
      </dgm:prSet>
      <dgm:spPr/>
    </dgm:pt>
    <dgm:pt modelId="{F899DFC6-85F8-DE4A-B964-E67FD38F253F}" type="pres">
      <dgm:prSet presAssocID="{F94EDADB-8E8C-734C-9F82-3C125B3333BF}" presName="Name56" presStyleLbl="parChTrans1D2" presStyleIdx="0" presStyleCnt="2"/>
      <dgm:spPr/>
    </dgm:pt>
    <dgm:pt modelId="{23CE16AF-E33C-AE49-A65A-39ED479A0972}" type="pres">
      <dgm:prSet presAssocID="{F9637772-9CD8-4E4E-A3C4-EC78D571FD0A}" presName="text0" presStyleLbl="node1" presStyleIdx="1" presStyleCnt="3" custScaleX="220355" custScaleY="79328" custRadScaleRad="113934" custRadScaleInc="149411">
        <dgm:presLayoutVars>
          <dgm:bulletEnabled val="1"/>
        </dgm:presLayoutVars>
      </dgm:prSet>
      <dgm:spPr/>
    </dgm:pt>
    <dgm:pt modelId="{94736B05-4DA6-4842-96EA-CF4058933063}" type="pres">
      <dgm:prSet presAssocID="{2052653D-4F87-334B-B18A-E6A4C310F681}" presName="Name56" presStyleLbl="parChTrans1D2" presStyleIdx="1" presStyleCnt="2"/>
      <dgm:spPr/>
    </dgm:pt>
    <dgm:pt modelId="{FB7EFFEC-713F-5943-804A-CC3EB9BD0A19}" type="pres">
      <dgm:prSet presAssocID="{F833BC8B-568A-F249-A573-764A98E86662}" presName="text0" presStyleLbl="node1" presStyleIdx="2" presStyleCnt="3" custScaleX="217345" custScaleY="76301" custRadScaleRad="103776" custRadScaleInc="45485">
        <dgm:presLayoutVars>
          <dgm:bulletEnabled val="1"/>
        </dgm:presLayoutVars>
      </dgm:prSet>
      <dgm:spPr/>
    </dgm:pt>
  </dgm:ptLst>
  <dgm:cxnLst>
    <dgm:cxn modelId="{1992173D-7A11-6540-9667-50934719CCB7}" type="presOf" srcId="{6710B110-BBD6-F54C-A69F-E61FD84946D4}" destId="{CC6ACEDF-DAA5-394D-B023-D69DA349025C}" srcOrd="0" destOrd="0" presId="urn:microsoft.com/office/officeart/2008/layout/RadialCluster"/>
    <dgm:cxn modelId="{4C412A1E-8DA5-4346-82EA-93579298022D}" srcId="{6710B110-BBD6-F54C-A69F-E61FD84946D4}" destId="{3CB0ED10-6760-F14F-BFA7-BA5C83FE7D1D}" srcOrd="0" destOrd="0" parTransId="{C9B65B5A-2593-1D4D-8F25-1A0A114C45E2}" sibTransId="{90B05FAC-8DB8-0343-91BA-C2408CEDA3EC}"/>
    <dgm:cxn modelId="{5097C537-EE58-5746-B9E0-7C936FAC5DE2}" srcId="{3CB0ED10-6760-F14F-BFA7-BA5C83FE7D1D}" destId="{F833BC8B-568A-F249-A573-764A98E86662}" srcOrd="1" destOrd="0" parTransId="{2052653D-4F87-334B-B18A-E6A4C310F681}" sibTransId="{88F78795-D475-4F40-AF80-5D42DBA39709}"/>
    <dgm:cxn modelId="{DE1E58BD-3DCC-4042-A965-EEBA6183D8D2}" type="presOf" srcId="{F9637772-9CD8-4E4E-A3C4-EC78D571FD0A}" destId="{23CE16AF-E33C-AE49-A65A-39ED479A0972}" srcOrd="0" destOrd="0" presId="urn:microsoft.com/office/officeart/2008/layout/RadialCluster"/>
    <dgm:cxn modelId="{6D273055-ADF8-4C4B-B46A-5937949A6F2C}" type="presOf" srcId="{F833BC8B-568A-F249-A573-764A98E86662}" destId="{FB7EFFEC-713F-5943-804A-CC3EB9BD0A19}" srcOrd="0" destOrd="0" presId="urn:microsoft.com/office/officeart/2008/layout/RadialCluster"/>
    <dgm:cxn modelId="{46B95C6B-2902-6144-ABFB-E74641C2A80A}" type="presOf" srcId="{3CB0ED10-6760-F14F-BFA7-BA5C83FE7D1D}" destId="{1022184F-3233-3A42-92B2-7012D535E20A}" srcOrd="0" destOrd="0" presId="urn:microsoft.com/office/officeart/2008/layout/RadialCluster"/>
    <dgm:cxn modelId="{2B68BEAF-91BA-B140-8792-EB5DCCE67810}" srcId="{3CB0ED10-6760-F14F-BFA7-BA5C83FE7D1D}" destId="{F9637772-9CD8-4E4E-A3C4-EC78D571FD0A}" srcOrd="0" destOrd="0" parTransId="{F94EDADB-8E8C-734C-9F82-3C125B3333BF}" sibTransId="{763FC405-0814-E14D-866D-9C4F16663118}"/>
    <dgm:cxn modelId="{97D6C0B1-1C64-E244-B505-D3C89AF4C77E}" type="presOf" srcId="{F94EDADB-8E8C-734C-9F82-3C125B3333BF}" destId="{F899DFC6-85F8-DE4A-B964-E67FD38F253F}" srcOrd="0" destOrd="0" presId="urn:microsoft.com/office/officeart/2008/layout/RadialCluster"/>
    <dgm:cxn modelId="{8FA02DE9-F905-6A47-9940-59596AA7BC75}" type="presOf" srcId="{2052653D-4F87-334B-B18A-E6A4C310F681}" destId="{94736B05-4DA6-4842-96EA-CF4058933063}" srcOrd="0" destOrd="0" presId="urn:microsoft.com/office/officeart/2008/layout/RadialCluster"/>
    <dgm:cxn modelId="{CE7B81E0-9550-6D41-BC6C-DE3FFC8DD90E}" type="presParOf" srcId="{CC6ACEDF-DAA5-394D-B023-D69DA349025C}" destId="{FE0534BE-E49F-FF43-89ED-73531BC6AB0C}" srcOrd="0" destOrd="0" presId="urn:microsoft.com/office/officeart/2008/layout/RadialCluster"/>
    <dgm:cxn modelId="{8CC639FE-8B0F-1A44-AB9F-6782011EA039}" type="presParOf" srcId="{FE0534BE-E49F-FF43-89ED-73531BC6AB0C}" destId="{1022184F-3233-3A42-92B2-7012D535E20A}" srcOrd="0" destOrd="0" presId="urn:microsoft.com/office/officeart/2008/layout/RadialCluster"/>
    <dgm:cxn modelId="{F9475844-E94B-E745-AD52-ECC33E200420}" type="presParOf" srcId="{FE0534BE-E49F-FF43-89ED-73531BC6AB0C}" destId="{F899DFC6-85F8-DE4A-B964-E67FD38F253F}" srcOrd="1" destOrd="0" presId="urn:microsoft.com/office/officeart/2008/layout/RadialCluster"/>
    <dgm:cxn modelId="{C5DF50D7-911E-CC46-9226-B65EDA6E6A17}" type="presParOf" srcId="{FE0534BE-E49F-FF43-89ED-73531BC6AB0C}" destId="{23CE16AF-E33C-AE49-A65A-39ED479A0972}" srcOrd="2" destOrd="0" presId="urn:microsoft.com/office/officeart/2008/layout/RadialCluster"/>
    <dgm:cxn modelId="{2D27F240-F620-3449-A938-4D32A6F7F7DA}" type="presParOf" srcId="{FE0534BE-E49F-FF43-89ED-73531BC6AB0C}" destId="{94736B05-4DA6-4842-96EA-CF4058933063}" srcOrd="3" destOrd="0" presId="urn:microsoft.com/office/officeart/2008/layout/RadialCluster"/>
    <dgm:cxn modelId="{1EBF8B57-7F35-B140-8DB9-E16934E6C41A}" type="presParOf" srcId="{FE0534BE-E49F-FF43-89ED-73531BC6AB0C}" destId="{FB7EFFEC-713F-5943-804A-CC3EB9BD0A19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0B110-BBD6-F54C-A69F-E61FD84946D4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CB0ED10-6760-F14F-BFA7-BA5C83FE7D1D}">
      <dgm:prSet phldrT="[Tekst]"/>
      <dgm:spPr/>
      <dgm:t>
        <a:bodyPr/>
        <a:lstStyle/>
        <a:p>
          <a:r>
            <a:rPr lang="nl-NL" dirty="0"/>
            <a:t>Types lamellen</a:t>
          </a:r>
        </a:p>
      </dgm:t>
    </dgm:pt>
    <dgm:pt modelId="{C9B65B5A-2593-1D4D-8F25-1A0A114C45E2}" type="parTrans" cxnId="{4C412A1E-8DA5-4346-82EA-93579298022D}">
      <dgm:prSet/>
      <dgm:spPr/>
      <dgm:t>
        <a:bodyPr/>
        <a:lstStyle/>
        <a:p>
          <a:endParaRPr lang="nl-NL"/>
        </a:p>
      </dgm:t>
    </dgm:pt>
    <dgm:pt modelId="{90B05FAC-8DB8-0343-91BA-C2408CEDA3EC}" type="sibTrans" cxnId="{4C412A1E-8DA5-4346-82EA-93579298022D}">
      <dgm:prSet/>
      <dgm:spPr/>
      <dgm:t>
        <a:bodyPr/>
        <a:lstStyle/>
        <a:p>
          <a:endParaRPr lang="nl-NL"/>
        </a:p>
      </dgm:t>
    </dgm:pt>
    <dgm:pt modelId="{F9637772-9CD8-4E4E-A3C4-EC78D571FD0A}">
      <dgm:prSet phldrT="[Tekst]" custT="1"/>
      <dgm:spPr/>
      <dgm:t>
        <a:bodyPr/>
        <a:lstStyle/>
        <a:p>
          <a:r>
            <a:rPr lang="nl-NL" sz="1200" dirty="0"/>
            <a:t>Grijze lamellen</a:t>
          </a:r>
        </a:p>
      </dgm:t>
    </dgm:pt>
    <dgm:pt modelId="{F94EDADB-8E8C-734C-9F82-3C125B3333BF}" type="parTrans" cxnId="{2B68BEAF-91BA-B140-8792-EB5DCCE67810}">
      <dgm:prSet/>
      <dgm:spPr/>
      <dgm:t>
        <a:bodyPr/>
        <a:lstStyle/>
        <a:p>
          <a:endParaRPr lang="nl-NL"/>
        </a:p>
      </dgm:t>
    </dgm:pt>
    <dgm:pt modelId="{763FC405-0814-E14D-866D-9C4F16663118}" type="sibTrans" cxnId="{2B68BEAF-91BA-B140-8792-EB5DCCE67810}">
      <dgm:prSet/>
      <dgm:spPr/>
      <dgm:t>
        <a:bodyPr/>
        <a:lstStyle/>
        <a:p>
          <a:endParaRPr lang="nl-NL"/>
        </a:p>
      </dgm:t>
    </dgm:pt>
    <dgm:pt modelId="{F833BC8B-568A-F249-A573-764A98E86662}">
      <dgm:prSet phldrT="[Tekst]" custT="1"/>
      <dgm:spPr/>
      <dgm:t>
        <a:bodyPr/>
        <a:lstStyle/>
        <a:p>
          <a:r>
            <a:rPr lang="nl-NL" sz="1200" dirty="0"/>
            <a:t>Witte lamellen</a:t>
          </a:r>
        </a:p>
      </dgm:t>
    </dgm:pt>
    <dgm:pt modelId="{2052653D-4F87-334B-B18A-E6A4C310F681}" type="parTrans" cxnId="{5097C537-EE58-5746-B9E0-7C936FAC5DE2}">
      <dgm:prSet/>
      <dgm:spPr/>
      <dgm:t>
        <a:bodyPr/>
        <a:lstStyle/>
        <a:p>
          <a:endParaRPr lang="nl-NL"/>
        </a:p>
      </dgm:t>
    </dgm:pt>
    <dgm:pt modelId="{88F78795-D475-4F40-AF80-5D42DBA39709}" type="sibTrans" cxnId="{5097C537-EE58-5746-B9E0-7C936FAC5DE2}">
      <dgm:prSet/>
      <dgm:spPr/>
      <dgm:t>
        <a:bodyPr/>
        <a:lstStyle/>
        <a:p>
          <a:endParaRPr lang="nl-NL"/>
        </a:p>
      </dgm:t>
    </dgm:pt>
    <dgm:pt modelId="{8059285F-66FB-DE40-8AE7-987C206FE5D5}">
      <dgm:prSet phldrT="[Tekst]" custT="1"/>
      <dgm:spPr/>
      <dgm:t>
        <a:bodyPr/>
        <a:lstStyle/>
        <a:p>
          <a:r>
            <a:rPr lang="nl-NL" sz="1200" dirty="0"/>
            <a:t>12%-3%</a:t>
          </a:r>
        </a:p>
      </dgm:t>
    </dgm:pt>
    <dgm:pt modelId="{4B2454FD-9B00-AB46-9537-2CB18FA29F9A}" type="parTrans" cxnId="{5C34F658-95D8-8148-99D9-A10973BE1915}">
      <dgm:prSet/>
      <dgm:spPr/>
      <dgm:t>
        <a:bodyPr/>
        <a:lstStyle/>
        <a:p>
          <a:endParaRPr lang="nl-NL"/>
        </a:p>
      </dgm:t>
    </dgm:pt>
    <dgm:pt modelId="{22839DFA-2886-6147-B39E-4E7A6C6FAB35}" type="sibTrans" cxnId="{5C34F658-95D8-8148-99D9-A10973BE1915}">
      <dgm:prSet/>
      <dgm:spPr/>
      <dgm:t>
        <a:bodyPr/>
        <a:lstStyle/>
        <a:p>
          <a:endParaRPr lang="nl-NL"/>
        </a:p>
      </dgm:t>
    </dgm:pt>
    <dgm:pt modelId="{9CB0C916-DFA9-894A-84FD-482D1F4E4492}">
      <dgm:prSet phldrT="[Tekst]" custT="1"/>
      <dgm:spPr/>
      <dgm:t>
        <a:bodyPr/>
        <a:lstStyle/>
        <a:p>
          <a:r>
            <a:rPr lang="nl-NL" sz="1200" dirty="0"/>
            <a:t>3%-12%</a:t>
          </a:r>
        </a:p>
      </dgm:t>
    </dgm:pt>
    <dgm:pt modelId="{8D8433B7-4114-BA48-BD58-1BEC958C68BD}" type="parTrans" cxnId="{5E84651E-5956-8541-9D90-6A73FD0B0BCB}">
      <dgm:prSet/>
      <dgm:spPr/>
      <dgm:t>
        <a:bodyPr/>
        <a:lstStyle/>
        <a:p>
          <a:endParaRPr lang="nl-NL"/>
        </a:p>
      </dgm:t>
    </dgm:pt>
    <dgm:pt modelId="{DF8F9E16-64CC-4E4D-990D-0847096530F9}" type="sibTrans" cxnId="{5E84651E-5956-8541-9D90-6A73FD0B0BCB}">
      <dgm:prSet/>
      <dgm:spPr/>
      <dgm:t>
        <a:bodyPr/>
        <a:lstStyle/>
        <a:p>
          <a:endParaRPr lang="nl-NL"/>
        </a:p>
      </dgm:t>
    </dgm:pt>
    <dgm:pt modelId="{3CCBF7B6-0881-5140-B9C9-6CB1C6F30390}">
      <dgm:prSet phldrT="[Tekst]" custT="1"/>
      <dgm:spPr/>
      <dgm:t>
        <a:bodyPr/>
        <a:lstStyle/>
        <a:p>
          <a:r>
            <a:rPr lang="nl-NL" sz="1200" dirty="0"/>
            <a:t>0% </a:t>
          </a:r>
        </a:p>
      </dgm:t>
    </dgm:pt>
    <dgm:pt modelId="{A9530F1F-D802-6F40-9FB2-F873CE9001B4}" type="parTrans" cxnId="{C06EE9C8-66F2-F444-B8A9-25500E83625E}">
      <dgm:prSet/>
      <dgm:spPr/>
      <dgm:t>
        <a:bodyPr/>
        <a:lstStyle/>
        <a:p>
          <a:endParaRPr lang="nl-NL"/>
        </a:p>
      </dgm:t>
    </dgm:pt>
    <dgm:pt modelId="{3C0F948F-2907-9449-952F-737CDC086A83}" type="sibTrans" cxnId="{C06EE9C8-66F2-F444-B8A9-25500E83625E}">
      <dgm:prSet/>
      <dgm:spPr/>
      <dgm:t>
        <a:bodyPr/>
        <a:lstStyle/>
        <a:p>
          <a:endParaRPr lang="nl-NL"/>
        </a:p>
      </dgm:t>
    </dgm:pt>
    <dgm:pt modelId="{809DBDD8-B81D-AB4D-B99D-0D12A520C627}">
      <dgm:prSet phldrT="[Tekst]" custT="1"/>
      <dgm:spPr/>
      <dgm:t>
        <a:bodyPr/>
        <a:lstStyle/>
        <a:p>
          <a:r>
            <a:rPr lang="nl-NL" sz="1200" dirty="0"/>
            <a:t>0%</a:t>
          </a:r>
        </a:p>
      </dgm:t>
    </dgm:pt>
    <dgm:pt modelId="{A2859D98-058F-254D-9010-5A6AC79B970A}" type="parTrans" cxnId="{641C0AFF-87CC-884C-A88D-71AD0F68FED2}">
      <dgm:prSet/>
      <dgm:spPr/>
      <dgm:t>
        <a:bodyPr/>
        <a:lstStyle/>
        <a:p>
          <a:endParaRPr lang="nl-NL"/>
        </a:p>
      </dgm:t>
    </dgm:pt>
    <dgm:pt modelId="{14F4BB42-15D5-074A-9043-638F71BE09E9}" type="sibTrans" cxnId="{641C0AFF-87CC-884C-A88D-71AD0F68FED2}">
      <dgm:prSet/>
      <dgm:spPr/>
      <dgm:t>
        <a:bodyPr/>
        <a:lstStyle/>
        <a:p>
          <a:endParaRPr lang="nl-NL"/>
        </a:p>
      </dgm:t>
    </dgm:pt>
    <dgm:pt modelId="{48B6B512-3D6C-3341-AE83-343B21FFA056}">
      <dgm:prSet phldrT="[Tekst]" custT="1"/>
      <dgm:spPr/>
      <dgm:t>
        <a:bodyPr/>
        <a:lstStyle/>
        <a:p>
          <a:r>
            <a:rPr lang="nl-NL" sz="1200" dirty="0"/>
            <a:t>12%-3%</a:t>
          </a:r>
        </a:p>
      </dgm:t>
    </dgm:pt>
    <dgm:pt modelId="{9BE3EBC2-4CFD-0B46-99CF-84676ECC8F1C}" type="parTrans" cxnId="{6D44007A-1CE0-A443-B7D6-CF6D44180B1E}">
      <dgm:prSet/>
      <dgm:spPr/>
      <dgm:t>
        <a:bodyPr/>
        <a:lstStyle/>
        <a:p>
          <a:endParaRPr lang="nl-NL"/>
        </a:p>
      </dgm:t>
    </dgm:pt>
    <dgm:pt modelId="{0A1DB55C-AA6D-C548-B229-BD1E24B2BF6F}" type="sibTrans" cxnId="{6D44007A-1CE0-A443-B7D6-CF6D44180B1E}">
      <dgm:prSet/>
      <dgm:spPr/>
      <dgm:t>
        <a:bodyPr/>
        <a:lstStyle/>
        <a:p>
          <a:endParaRPr lang="nl-NL"/>
        </a:p>
      </dgm:t>
    </dgm:pt>
    <dgm:pt modelId="{8542C324-6AF2-9E4D-8C0C-8A1CAB9E81F5}">
      <dgm:prSet phldrT="[Tekst]" custT="1"/>
      <dgm:spPr/>
      <dgm:t>
        <a:bodyPr/>
        <a:lstStyle/>
        <a:p>
          <a:r>
            <a:rPr lang="nl-NL" sz="1200" dirty="0"/>
            <a:t>3%-12%</a:t>
          </a:r>
        </a:p>
      </dgm:t>
    </dgm:pt>
    <dgm:pt modelId="{D7970EC9-4FB4-284A-BC27-34E75C391B9A}" type="sibTrans" cxnId="{98E0CDC5-72DE-9140-94AE-56ABEB38761B}">
      <dgm:prSet/>
      <dgm:spPr/>
      <dgm:t>
        <a:bodyPr/>
        <a:lstStyle/>
        <a:p>
          <a:endParaRPr lang="nl-NL"/>
        </a:p>
      </dgm:t>
    </dgm:pt>
    <dgm:pt modelId="{9DA04A49-A64C-7D44-8ECF-C50BF472EBD1}" type="parTrans" cxnId="{98E0CDC5-72DE-9140-94AE-56ABEB38761B}">
      <dgm:prSet/>
      <dgm:spPr/>
      <dgm:t>
        <a:bodyPr/>
        <a:lstStyle/>
        <a:p>
          <a:endParaRPr lang="nl-NL"/>
        </a:p>
      </dgm:t>
    </dgm:pt>
    <dgm:pt modelId="{CC6ACEDF-DAA5-394D-B023-D69DA349025C}" type="pres">
      <dgm:prSet presAssocID="{6710B110-BBD6-F54C-A69F-E61FD8494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1E4FE3E-91B2-8C40-9C87-AB170BEF2DE8}" type="pres">
      <dgm:prSet presAssocID="{3CB0ED10-6760-F14F-BFA7-BA5C83FE7D1D}" presName="textCenter" presStyleLbl="node1" presStyleIdx="0" presStyleCnt="9" custLinFactNeighborX="11094" custLinFactNeighborY="-44446"/>
      <dgm:spPr/>
    </dgm:pt>
    <dgm:pt modelId="{E928CC49-55FE-B649-BAD4-B355FFED4DFB}" type="pres">
      <dgm:prSet presAssocID="{3CB0ED10-6760-F14F-BFA7-BA5C83FE7D1D}" presName="cycle_1" presStyleCnt="0"/>
      <dgm:spPr/>
    </dgm:pt>
    <dgm:pt modelId="{A2CCFCB4-4AFA-F342-B856-08326C04D1BA}" type="pres">
      <dgm:prSet presAssocID="{F9637772-9CD8-4E4E-A3C4-EC78D571FD0A}" presName="childCenter1" presStyleLbl="node1" presStyleIdx="1" presStyleCnt="9" custScaleX="133499" custLinFactX="17015" custLinFactNeighborX="100000" custLinFactNeighborY="69543"/>
      <dgm:spPr/>
    </dgm:pt>
    <dgm:pt modelId="{F8931818-FFAC-164C-B2A4-C68818E816C8}" type="pres">
      <dgm:prSet presAssocID="{A2859D98-058F-254D-9010-5A6AC79B970A}" presName="Name141" presStyleLbl="parChTrans1D3" presStyleIdx="0" presStyleCnt="6"/>
      <dgm:spPr/>
    </dgm:pt>
    <dgm:pt modelId="{09F86E9C-32B8-2B44-B39D-F0A4EA7D4E50}" type="pres">
      <dgm:prSet presAssocID="{809DBDD8-B81D-AB4D-B99D-0D12A520C627}" presName="text1" presStyleLbl="node1" presStyleIdx="2" presStyleCnt="9" custRadScaleRad="297382" custRadScaleInc="-194784">
        <dgm:presLayoutVars>
          <dgm:bulletEnabled val="1"/>
        </dgm:presLayoutVars>
      </dgm:prSet>
      <dgm:spPr/>
    </dgm:pt>
    <dgm:pt modelId="{4D3FF54E-75DE-FB4D-B3CD-561B6C21B3D1}" type="pres">
      <dgm:prSet presAssocID="{9DA04A49-A64C-7D44-8ECF-C50BF472EBD1}" presName="Name141" presStyleLbl="parChTrans1D3" presStyleIdx="1" presStyleCnt="6"/>
      <dgm:spPr/>
    </dgm:pt>
    <dgm:pt modelId="{E4664019-5768-2D42-BBC6-85AA14660BA2}" type="pres">
      <dgm:prSet presAssocID="{8542C324-6AF2-9E4D-8C0C-8A1CAB9E81F5}" presName="text1" presStyleLbl="node1" presStyleIdx="3" presStyleCnt="9" custScaleX="154157" custRadScaleRad="356185" custRadScaleInc="230232">
        <dgm:presLayoutVars>
          <dgm:bulletEnabled val="1"/>
        </dgm:presLayoutVars>
      </dgm:prSet>
      <dgm:spPr/>
    </dgm:pt>
    <dgm:pt modelId="{71A66AE7-EBB3-E24E-8A82-8F96DFD2181B}" type="pres">
      <dgm:prSet presAssocID="{9BE3EBC2-4CFD-0B46-99CF-84676ECC8F1C}" presName="Name141" presStyleLbl="parChTrans1D3" presStyleIdx="2" presStyleCnt="6"/>
      <dgm:spPr/>
    </dgm:pt>
    <dgm:pt modelId="{E9BE0560-1921-9648-BD14-60342D071B8C}" type="pres">
      <dgm:prSet presAssocID="{48B6B512-3D6C-3341-AE83-343B21FFA056}" presName="text1" presStyleLbl="node1" presStyleIdx="4" presStyleCnt="9" custScaleX="143725" custRadScaleRad="442122" custRadScaleInc="61450">
        <dgm:presLayoutVars>
          <dgm:bulletEnabled val="1"/>
        </dgm:presLayoutVars>
      </dgm:prSet>
      <dgm:spPr/>
    </dgm:pt>
    <dgm:pt modelId="{D09C363E-3C2B-7B48-B4B5-9E0AEC595F1C}" type="pres">
      <dgm:prSet presAssocID="{F94EDADB-8E8C-734C-9F82-3C125B3333BF}" presName="Name144" presStyleLbl="parChTrans1D2" presStyleIdx="0" presStyleCnt="2"/>
      <dgm:spPr/>
    </dgm:pt>
    <dgm:pt modelId="{1F5CA76B-CD9A-3441-869A-BFD66531EB77}" type="pres">
      <dgm:prSet presAssocID="{3CB0ED10-6760-F14F-BFA7-BA5C83FE7D1D}" presName="cycle_2" presStyleCnt="0"/>
      <dgm:spPr/>
    </dgm:pt>
    <dgm:pt modelId="{33E1227D-8CC7-8845-9075-302D04C934DA}" type="pres">
      <dgm:prSet presAssocID="{F833BC8B-568A-F249-A573-764A98E86662}" presName="childCenter2" presStyleLbl="node1" presStyleIdx="5" presStyleCnt="9" custScaleX="118338" custLinFactX="-6172" custLinFactNeighborX="-100000" custLinFactNeighborY="-34842"/>
      <dgm:spPr/>
    </dgm:pt>
    <dgm:pt modelId="{EC4C09F8-EB71-6D4C-B134-7191E838CBD4}" type="pres">
      <dgm:prSet presAssocID="{4B2454FD-9B00-AB46-9537-2CB18FA29F9A}" presName="Name218" presStyleLbl="parChTrans1D3" presStyleIdx="3" presStyleCnt="6"/>
      <dgm:spPr/>
    </dgm:pt>
    <dgm:pt modelId="{E0977DF3-6772-BE47-9457-5C8C48CE4AA2}" type="pres">
      <dgm:prSet presAssocID="{8059285F-66FB-DE40-8AE7-987C206FE5D5}" presName="text2" presStyleLbl="node1" presStyleIdx="6" presStyleCnt="9" custScaleX="135320" custRadScaleRad="116255" custRadScaleInc="257843">
        <dgm:presLayoutVars>
          <dgm:bulletEnabled val="1"/>
        </dgm:presLayoutVars>
      </dgm:prSet>
      <dgm:spPr/>
    </dgm:pt>
    <dgm:pt modelId="{A79ABA8E-698D-384C-81E4-AAE93935BC40}" type="pres">
      <dgm:prSet presAssocID="{8D8433B7-4114-BA48-BD58-1BEC958C68BD}" presName="Name218" presStyleLbl="parChTrans1D3" presStyleIdx="4" presStyleCnt="6"/>
      <dgm:spPr/>
    </dgm:pt>
    <dgm:pt modelId="{C9048D12-C39D-6740-A15A-14999E8BA7FC}" type="pres">
      <dgm:prSet presAssocID="{9CB0C916-DFA9-894A-84FD-482D1F4E4492}" presName="text2" presStyleLbl="node1" presStyleIdx="7" presStyleCnt="9" custScaleX="143723" custRadScaleRad="214571" custRadScaleInc="127691">
        <dgm:presLayoutVars>
          <dgm:bulletEnabled val="1"/>
        </dgm:presLayoutVars>
      </dgm:prSet>
      <dgm:spPr/>
    </dgm:pt>
    <dgm:pt modelId="{268DF685-C7B1-8543-BD12-4A0E4785F511}" type="pres">
      <dgm:prSet presAssocID="{A9530F1F-D802-6F40-9FB2-F873CE9001B4}" presName="Name218" presStyleLbl="parChTrans1D3" presStyleIdx="5" presStyleCnt="6"/>
      <dgm:spPr/>
    </dgm:pt>
    <dgm:pt modelId="{90A61D70-F528-BC48-B76D-03484C426C7E}" type="pres">
      <dgm:prSet presAssocID="{3CCBF7B6-0881-5140-B9C9-6CB1C6F30390}" presName="text2" presStyleLbl="node1" presStyleIdx="8" presStyleCnt="9" custScaleX="143721" custScaleY="95512" custRadScaleRad="325250" custRadScaleInc="-14224">
        <dgm:presLayoutVars>
          <dgm:bulletEnabled val="1"/>
        </dgm:presLayoutVars>
      </dgm:prSet>
      <dgm:spPr/>
    </dgm:pt>
    <dgm:pt modelId="{B6A31E6D-27B3-6B4F-83EB-BDA14B3C96B8}" type="pres">
      <dgm:prSet presAssocID="{2052653D-4F87-334B-B18A-E6A4C310F681}" presName="Name221" presStyleLbl="parChTrans1D2" presStyleIdx="1" presStyleCnt="2"/>
      <dgm:spPr/>
    </dgm:pt>
  </dgm:ptLst>
  <dgm:cxnLst>
    <dgm:cxn modelId="{C5DC668E-6496-E14A-85F5-095537727228}" type="presOf" srcId="{2052653D-4F87-334B-B18A-E6A4C310F681}" destId="{B6A31E6D-27B3-6B4F-83EB-BDA14B3C96B8}" srcOrd="0" destOrd="0" presId="urn:microsoft.com/office/officeart/2008/layout/RadialCluster"/>
    <dgm:cxn modelId="{96D9F1ED-090F-5C4A-A142-D8161B91C2E1}" type="presOf" srcId="{A9530F1F-D802-6F40-9FB2-F873CE9001B4}" destId="{268DF685-C7B1-8543-BD12-4A0E4785F511}" srcOrd="0" destOrd="0" presId="urn:microsoft.com/office/officeart/2008/layout/RadialCluster"/>
    <dgm:cxn modelId="{C818885B-E9F4-E343-A338-9B72B1087216}" type="presOf" srcId="{9DA04A49-A64C-7D44-8ECF-C50BF472EBD1}" destId="{4D3FF54E-75DE-FB4D-B3CD-561B6C21B3D1}" srcOrd="0" destOrd="0" presId="urn:microsoft.com/office/officeart/2008/layout/RadialCluster"/>
    <dgm:cxn modelId="{2B68BEAF-91BA-B140-8792-EB5DCCE67810}" srcId="{3CB0ED10-6760-F14F-BFA7-BA5C83FE7D1D}" destId="{F9637772-9CD8-4E4E-A3C4-EC78D571FD0A}" srcOrd="0" destOrd="0" parTransId="{F94EDADB-8E8C-734C-9F82-3C125B3333BF}" sibTransId="{763FC405-0814-E14D-866D-9C4F16663118}"/>
    <dgm:cxn modelId="{A6E062C2-F513-D74C-8C0C-BF2BCB91D70F}" type="presOf" srcId="{9CB0C916-DFA9-894A-84FD-482D1F4E4492}" destId="{C9048D12-C39D-6740-A15A-14999E8BA7FC}" srcOrd="0" destOrd="0" presId="urn:microsoft.com/office/officeart/2008/layout/RadialCluster"/>
    <dgm:cxn modelId="{63439366-5248-F54C-A57C-1A96817D4F4F}" type="presOf" srcId="{F94EDADB-8E8C-734C-9F82-3C125B3333BF}" destId="{D09C363E-3C2B-7B48-B4B5-9E0AEC595F1C}" srcOrd="0" destOrd="0" presId="urn:microsoft.com/office/officeart/2008/layout/RadialCluster"/>
    <dgm:cxn modelId="{A5826CB5-80E9-2D45-8A65-1CEE041152A0}" type="presOf" srcId="{8059285F-66FB-DE40-8AE7-987C206FE5D5}" destId="{E0977DF3-6772-BE47-9457-5C8C48CE4AA2}" srcOrd="0" destOrd="0" presId="urn:microsoft.com/office/officeart/2008/layout/RadialCluster"/>
    <dgm:cxn modelId="{367E6D3A-0148-0E4F-88A3-2747A808FD3A}" type="presOf" srcId="{8D8433B7-4114-BA48-BD58-1BEC958C68BD}" destId="{A79ABA8E-698D-384C-81E4-AAE93935BC40}" srcOrd="0" destOrd="0" presId="urn:microsoft.com/office/officeart/2008/layout/RadialCluster"/>
    <dgm:cxn modelId="{87DF7AC0-C01F-344B-9297-50E2E0F85A79}" type="presOf" srcId="{8542C324-6AF2-9E4D-8C0C-8A1CAB9E81F5}" destId="{E4664019-5768-2D42-BBC6-85AA14660BA2}" srcOrd="0" destOrd="0" presId="urn:microsoft.com/office/officeart/2008/layout/RadialCluster"/>
    <dgm:cxn modelId="{0307075E-8B6F-3846-A433-AE65AC5C4185}" type="presOf" srcId="{9BE3EBC2-4CFD-0B46-99CF-84676ECC8F1C}" destId="{71A66AE7-EBB3-E24E-8A82-8F96DFD2181B}" srcOrd="0" destOrd="0" presId="urn:microsoft.com/office/officeart/2008/layout/RadialCluster"/>
    <dgm:cxn modelId="{274DC2C0-B9DF-8741-AAC3-57FB4F125CD2}" type="presOf" srcId="{F9637772-9CD8-4E4E-A3C4-EC78D571FD0A}" destId="{A2CCFCB4-4AFA-F342-B856-08326C04D1BA}" srcOrd="0" destOrd="0" presId="urn:microsoft.com/office/officeart/2008/layout/RadialCluster"/>
    <dgm:cxn modelId="{77E40214-3310-B449-B9F1-4E789C65E2CD}" type="presOf" srcId="{A2859D98-058F-254D-9010-5A6AC79B970A}" destId="{F8931818-FFAC-164C-B2A4-C68818E816C8}" srcOrd="0" destOrd="0" presId="urn:microsoft.com/office/officeart/2008/layout/RadialCluster"/>
    <dgm:cxn modelId="{7678D9B2-1570-3E42-9B1F-4E571BB7C6E0}" type="presOf" srcId="{809DBDD8-B81D-AB4D-B99D-0D12A520C627}" destId="{09F86E9C-32B8-2B44-B39D-F0A4EA7D4E50}" srcOrd="0" destOrd="0" presId="urn:microsoft.com/office/officeart/2008/layout/RadialCluster"/>
    <dgm:cxn modelId="{C06EE9C8-66F2-F444-B8A9-25500E83625E}" srcId="{F833BC8B-568A-F249-A573-764A98E86662}" destId="{3CCBF7B6-0881-5140-B9C9-6CB1C6F30390}" srcOrd="2" destOrd="0" parTransId="{A9530F1F-D802-6F40-9FB2-F873CE9001B4}" sibTransId="{3C0F948F-2907-9449-952F-737CDC086A83}"/>
    <dgm:cxn modelId="{74C7F4FB-5A39-8841-9336-C1B7EA15979D}" type="presOf" srcId="{6710B110-BBD6-F54C-A69F-E61FD84946D4}" destId="{CC6ACEDF-DAA5-394D-B023-D69DA349025C}" srcOrd="0" destOrd="0" presId="urn:microsoft.com/office/officeart/2008/layout/RadialCluster"/>
    <dgm:cxn modelId="{641C0AFF-87CC-884C-A88D-71AD0F68FED2}" srcId="{F9637772-9CD8-4E4E-A3C4-EC78D571FD0A}" destId="{809DBDD8-B81D-AB4D-B99D-0D12A520C627}" srcOrd="0" destOrd="0" parTransId="{A2859D98-058F-254D-9010-5A6AC79B970A}" sibTransId="{14F4BB42-15D5-074A-9043-638F71BE09E9}"/>
    <dgm:cxn modelId="{961A8371-9737-CA40-9458-16DE61DFD29D}" type="presOf" srcId="{48B6B512-3D6C-3341-AE83-343B21FFA056}" destId="{E9BE0560-1921-9648-BD14-60342D071B8C}" srcOrd="0" destOrd="0" presId="urn:microsoft.com/office/officeart/2008/layout/RadialCluster"/>
    <dgm:cxn modelId="{98E0CDC5-72DE-9140-94AE-56ABEB38761B}" srcId="{F9637772-9CD8-4E4E-A3C4-EC78D571FD0A}" destId="{8542C324-6AF2-9E4D-8C0C-8A1CAB9E81F5}" srcOrd="1" destOrd="0" parTransId="{9DA04A49-A64C-7D44-8ECF-C50BF472EBD1}" sibTransId="{D7970EC9-4FB4-284A-BC27-34E75C391B9A}"/>
    <dgm:cxn modelId="{5C34F658-95D8-8148-99D9-A10973BE1915}" srcId="{F833BC8B-568A-F249-A573-764A98E86662}" destId="{8059285F-66FB-DE40-8AE7-987C206FE5D5}" srcOrd="0" destOrd="0" parTransId="{4B2454FD-9B00-AB46-9537-2CB18FA29F9A}" sibTransId="{22839DFA-2886-6147-B39E-4E7A6C6FAB35}"/>
    <dgm:cxn modelId="{EE9C344F-EC96-D54F-AF55-646C25AB0309}" type="presOf" srcId="{3CCBF7B6-0881-5140-B9C9-6CB1C6F30390}" destId="{90A61D70-F528-BC48-B76D-03484C426C7E}" srcOrd="0" destOrd="0" presId="urn:microsoft.com/office/officeart/2008/layout/RadialCluster"/>
    <dgm:cxn modelId="{6D44007A-1CE0-A443-B7D6-CF6D44180B1E}" srcId="{F9637772-9CD8-4E4E-A3C4-EC78D571FD0A}" destId="{48B6B512-3D6C-3341-AE83-343B21FFA056}" srcOrd="2" destOrd="0" parTransId="{9BE3EBC2-4CFD-0B46-99CF-84676ECC8F1C}" sibTransId="{0A1DB55C-AA6D-C548-B229-BD1E24B2BF6F}"/>
    <dgm:cxn modelId="{F0E3BC98-9AB2-504D-B778-6CDE2D11CA71}" type="presOf" srcId="{3CB0ED10-6760-F14F-BFA7-BA5C83FE7D1D}" destId="{E1E4FE3E-91B2-8C40-9C87-AB170BEF2DE8}" srcOrd="0" destOrd="0" presId="urn:microsoft.com/office/officeart/2008/layout/RadialCluster"/>
    <dgm:cxn modelId="{4C412A1E-8DA5-4346-82EA-93579298022D}" srcId="{6710B110-BBD6-F54C-A69F-E61FD84946D4}" destId="{3CB0ED10-6760-F14F-BFA7-BA5C83FE7D1D}" srcOrd="0" destOrd="0" parTransId="{C9B65B5A-2593-1D4D-8F25-1A0A114C45E2}" sibTransId="{90B05FAC-8DB8-0343-91BA-C2408CEDA3EC}"/>
    <dgm:cxn modelId="{51F8ADA1-78D6-C546-9221-67C14B28998C}" type="presOf" srcId="{F833BC8B-568A-F249-A573-764A98E86662}" destId="{33E1227D-8CC7-8845-9075-302D04C934DA}" srcOrd="0" destOrd="0" presId="urn:microsoft.com/office/officeart/2008/layout/RadialCluster"/>
    <dgm:cxn modelId="{38821E62-14C8-1540-96D1-5670A909BBB7}" type="presOf" srcId="{4B2454FD-9B00-AB46-9537-2CB18FA29F9A}" destId="{EC4C09F8-EB71-6D4C-B134-7191E838CBD4}" srcOrd="0" destOrd="0" presId="urn:microsoft.com/office/officeart/2008/layout/RadialCluster"/>
    <dgm:cxn modelId="{5097C537-EE58-5746-B9E0-7C936FAC5DE2}" srcId="{3CB0ED10-6760-F14F-BFA7-BA5C83FE7D1D}" destId="{F833BC8B-568A-F249-A573-764A98E86662}" srcOrd="1" destOrd="0" parTransId="{2052653D-4F87-334B-B18A-E6A4C310F681}" sibTransId="{88F78795-D475-4F40-AF80-5D42DBA39709}"/>
    <dgm:cxn modelId="{5E84651E-5956-8541-9D90-6A73FD0B0BCB}" srcId="{F833BC8B-568A-F249-A573-764A98E86662}" destId="{9CB0C916-DFA9-894A-84FD-482D1F4E4492}" srcOrd="1" destOrd="0" parTransId="{8D8433B7-4114-BA48-BD58-1BEC958C68BD}" sibTransId="{DF8F9E16-64CC-4E4D-990D-0847096530F9}"/>
    <dgm:cxn modelId="{7D94F32A-B256-A249-9B4F-FEFDD95F5352}" type="presParOf" srcId="{CC6ACEDF-DAA5-394D-B023-D69DA349025C}" destId="{E1E4FE3E-91B2-8C40-9C87-AB170BEF2DE8}" srcOrd="0" destOrd="0" presId="urn:microsoft.com/office/officeart/2008/layout/RadialCluster"/>
    <dgm:cxn modelId="{4C4906F9-887B-DC4D-B1CF-F25624F497CA}" type="presParOf" srcId="{CC6ACEDF-DAA5-394D-B023-D69DA349025C}" destId="{E928CC49-55FE-B649-BAD4-B355FFED4DFB}" srcOrd="1" destOrd="0" presId="urn:microsoft.com/office/officeart/2008/layout/RadialCluster"/>
    <dgm:cxn modelId="{7A6A1245-50DA-A74E-98E1-0F830C2D0CF4}" type="presParOf" srcId="{E928CC49-55FE-B649-BAD4-B355FFED4DFB}" destId="{A2CCFCB4-4AFA-F342-B856-08326C04D1BA}" srcOrd="0" destOrd="0" presId="urn:microsoft.com/office/officeart/2008/layout/RadialCluster"/>
    <dgm:cxn modelId="{CD092A8B-E622-A34A-AF99-B036A48A9FD2}" type="presParOf" srcId="{E928CC49-55FE-B649-BAD4-B355FFED4DFB}" destId="{F8931818-FFAC-164C-B2A4-C68818E816C8}" srcOrd="1" destOrd="0" presId="urn:microsoft.com/office/officeart/2008/layout/RadialCluster"/>
    <dgm:cxn modelId="{A99D8326-E150-1C4F-A332-8848A508BCC7}" type="presParOf" srcId="{E928CC49-55FE-B649-BAD4-B355FFED4DFB}" destId="{09F86E9C-32B8-2B44-B39D-F0A4EA7D4E50}" srcOrd="2" destOrd="0" presId="urn:microsoft.com/office/officeart/2008/layout/RadialCluster"/>
    <dgm:cxn modelId="{D7A3AFEC-3F08-9740-B6CC-EDA699A8C0D4}" type="presParOf" srcId="{E928CC49-55FE-B649-BAD4-B355FFED4DFB}" destId="{4D3FF54E-75DE-FB4D-B3CD-561B6C21B3D1}" srcOrd="3" destOrd="0" presId="urn:microsoft.com/office/officeart/2008/layout/RadialCluster"/>
    <dgm:cxn modelId="{864CED9D-4441-6544-AD4A-43A3C4CCFF43}" type="presParOf" srcId="{E928CC49-55FE-B649-BAD4-B355FFED4DFB}" destId="{E4664019-5768-2D42-BBC6-85AA14660BA2}" srcOrd="4" destOrd="0" presId="urn:microsoft.com/office/officeart/2008/layout/RadialCluster"/>
    <dgm:cxn modelId="{6EE7B757-6C88-0A46-AC4E-527489387CB3}" type="presParOf" srcId="{E928CC49-55FE-B649-BAD4-B355FFED4DFB}" destId="{71A66AE7-EBB3-E24E-8A82-8F96DFD2181B}" srcOrd="5" destOrd="0" presId="urn:microsoft.com/office/officeart/2008/layout/RadialCluster"/>
    <dgm:cxn modelId="{C4DE843C-35BC-F042-93DB-ADD085767B89}" type="presParOf" srcId="{E928CC49-55FE-B649-BAD4-B355FFED4DFB}" destId="{E9BE0560-1921-9648-BD14-60342D071B8C}" srcOrd="6" destOrd="0" presId="urn:microsoft.com/office/officeart/2008/layout/RadialCluster"/>
    <dgm:cxn modelId="{CD338E50-D068-5C4F-9F7F-127542672D08}" type="presParOf" srcId="{CC6ACEDF-DAA5-394D-B023-D69DA349025C}" destId="{D09C363E-3C2B-7B48-B4B5-9E0AEC595F1C}" srcOrd="2" destOrd="0" presId="urn:microsoft.com/office/officeart/2008/layout/RadialCluster"/>
    <dgm:cxn modelId="{E01B8A85-4564-BA48-88C1-0925F38596AF}" type="presParOf" srcId="{CC6ACEDF-DAA5-394D-B023-D69DA349025C}" destId="{1F5CA76B-CD9A-3441-869A-BFD66531EB77}" srcOrd="3" destOrd="0" presId="urn:microsoft.com/office/officeart/2008/layout/RadialCluster"/>
    <dgm:cxn modelId="{B22AC84F-547C-1F44-8AA5-0EDB9E1D336C}" type="presParOf" srcId="{1F5CA76B-CD9A-3441-869A-BFD66531EB77}" destId="{33E1227D-8CC7-8845-9075-302D04C934DA}" srcOrd="0" destOrd="0" presId="urn:microsoft.com/office/officeart/2008/layout/RadialCluster"/>
    <dgm:cxn modelId="{9A80E917-5586-674F-BFAC-6FFD997D6BAB}" type="presParOf" srcId="{1F5CA76B-CD9A-3441-869A-BFD66531EB77}" destId="{EC4C09F8-EB71-6D4C-B134-7191E838CBD4}" srcOrd="1" destOrd="0" presId="urn:microsoft.com/office/officeart/2008/layout/RadialCluster"/>
    <dgm:cxn modelId="{743B17FA-1E54-174A-93AB-DF80440D62C3}" type="presParOf" srcId="{1F5CA76B-CD9A-3441-869A-BFD66531EB77}" destId="{E0977DF3-6772-BE47-9457-5C8C48CE4AA2}" srcOrd="2" destOrd="0" presId="urn:microsoft.com/office/officeart/2008/layout/RadialCluster"/>
    <dgm:cxn modelId="{55C2529D-2C0E-8045-91CE-9BBB43574F72}" type="presParOf" srcId="{1F5CA76B-CD9A-3441-869A-BFD66531EB77}" destId="{A79ABA8E-698D-384C-81E4-AAE93935BC40}" srcOrd="3" destOrd="0" presId="urn:microsoft.com/office/officeart/2008/layout/RadialCluster"/>
    <dgm:cxn modelId="{0F592559-0BB2-7C41-8874-6C1BA74694F7}" type="presParOf" srcId="{1F5CA76B-CD9A-3441-869A-BFD66531EB77}" destId="{C9048D12-C39D-6740-A15A-14999E8BA7FC}" srcOrd="4" destOrd="0" presId="urn:microsoft.com/office/officeart/2008/layout/RadialCluster"/>
    <dgm:cxn modelId="{8AB3E37E-5486-5948-B477-EC5BCC834D1A}" type="presParOf" srcId="{1F5CA76B-CD9A-3441-869A-BFD66531EB77}" destId="{268DF685-C7B1-8543-BD12-4A0E4785F511}" srcOrd="5" destOrd="0" presId="urn:microsoft.com/office/officeart/2008/layout/RadialCluster"/>
    <dgm:cxn modelId="{B4E722ED-B9C0-F349-8EE1-BFD8AD4339C5}" type="presParOf" srcId="{1F5CA76B-CD9A-3441-869A-BFD66531EB77}" destId="{90A61D70-F528-BC48-B76D-03484C426C7E}" srcOrd="6" destOrd="0" presId="urn:microsoft.com/office/officeart/2008/layout/RadialCluster"/>
    <dgm:cxn modelId="{6C999DC0-EFDC-564C-A038-2D8922C6C16D}" type="presParOf" srcId="{CC6ACEDF-DAA5-394D-B023-D69DA349025C}" destId="{B6A31E6D-27B3-6B4F-83EB-BDA14B3C96B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/>
            <a:t>Minimumeis</a:t>
          </a:r>
          <a:br>
            <a:rPr lang="nl-NL" dirty="0"/>
          </a:br>
          <a:r>
            <a:rPr lang="nl-NL" dirty="0"/>
            <a:t>(500 lux)</a:t>
          </a:r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/>
            <a:t>78,29%</a:t>
          </a:r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/>
            <a:t>34,4%</a:t>
          </a:r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/>
            <a:t>Maximumeis</a:t>
          </a:r>
          <a:br>
            <a:rPr lang="nl-NL" dirty="0"/>
          </a:br>
          <a:r>
            <a:rPr lang="nl-NL" dirty="0"/>
            <a:t>(2000 lux)</a:t>
          </a:r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/>
            <a:t>31,39%</a:t>
          </a:r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</dgm:pt>
    <dgm:pt modelId="{3AB21273-0C72-584B-B1A7-25C19AC58742}" type="pres">
      <dgm:prSet presAssocID="{607E66F2-A508-074B-B50B-E529FDDE6908}" presName="rootConnector" presStyleLbl="node1" presStyleIdx="0" presStyleCnt="2"/>
      <dgm:spPr/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</dgm:pt>
    <dgm:pt modelId="{E0122734-DBA5-4F42-80EF-0534F9F187D0}" type="pres">
      <dgm:prSet presAssocID="{9D9069A3-5E0E-E847-9D1B-518FAE7BB8DE}" presName="Name13" presStyleLbl="parChTrans1D2" presStyleIdx="1" presStyleCnt="4"/>
      <dgm:spPr/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</dgm:pt>
    <dgm:pt modelId="{98D47997-C897-9C4B-AF12-2241D5CFCC80}" type="pres">
      <dgm:prSet presAssocID="{19585AF2-2574-1B44-8247-8A8670E3D300}" presName="rootConnector" presStyleLbl="node1" presStyleIdx="1" presStyleCnt="2"/>
      <dgm:spPr/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</dgm:pt>
    <dgm:pt modelId="{FDEA071F-EC69-DA45-8615-8E1255D4FDA5}" type="pres">
      <dgm:prSet presAssocID="{D3BEC868-62B1-9043-B49E-19B35AB3EB5D}" presName="Name13" presStyleLbl="parChTrans1D2" presStyleIdx="3" presStyleCnt="4"/>
      <dgm:spPr/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170248C-6170-CA40-A8D5-BDF1159DF0B5}" type="presOf" srcId="{D3BEC868-62B1-9043-B49E-19B35AB3EB5D}" destId="{FDEA071F-EC69-DA45-8615-8E1255D4FDA5}" srcOrd="0" destOrd="0" presId="urn:microsoft.com/office/officeart/2005/8/layout/hierarchy3"/>
    <dgm:cxn modelId="{CCCF9828-89FD-7A4B-BD8E-B5B0AC97B504}" type="presOf" srcId="{19585AF2-2574-1B44-8247-8A8670E3D300}" destId="{98D47997-C897-9C4B-AF12-2241D5CFCC80}" srcOrd="1" destOrd="0" presId="urn:microsoft.com/office/officeart/2005/8/layout/hierarchy3"/>
    <dgm:cxn modelId="{87C06026-6556-DF4A-A14B-1B5EB5B5CED6}" type="presOf" srcId="{41ABD778-469B-DB4B-AE01-E83EBA08B294}" destId="{CAFD721D-9AF9-C446-BDB5-38BE4085E0E2}" srcOrd="0" destOrd="0" presId="urn:microsoft.com/office/officeart/2005/8/layout/hierarchy3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A0964BC3-930F-334B-A093-26E4FEA5564B}" type="presOf" srcId="{9D9069A3-5E0E-E847-9D1B-518FAE7BB8DE}" destId="{E0122734-DBA5-4F42-80EF-0534F9F187D0}" srcOrd="0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BC3C1F13-CEED-9A48-BD76-52A5462D6F59}" type="presOf" srcId="{B521A42B-041A-B147-A8D0-870B8BB8B9EA}" destId="{5ADEE87F-849B-C14F-ADDE-4E1AACFFB2A4}" srcOrd="0" destOrd="0" presId="urn:microsoft.com/office/officeart/2005/8/layout/hierarchy3"/>
    <dgm:cxn modelId="{39C5B3B6-7FAA-6D44-BB7B-90A987362532}" type="presOf" srcId="{19585AF2-2574-1B44-8247-8A8670E3D300}" destId="{BD0CF268-6139-A440-9AA5-2EF2DCB15BB9}" srcOrd="0" destOrd="0" presId="urn:microsoft.com/office/officeart/2005/8/layout/hierarchy3"/>
    <dgm:cxn modelId="{F1254A15-42A3-D74D-9093-8E3C865F94A9}" type="presOf" srcId="{607E66F2-A508-074B-B50B-E529FDDE6908}" destId="{3AB21273-0C72-584B-B1A7-25C19AC58742}" srcOrd="1" destOrd="0" presId="urn:microsoft.com/office/officeart/2005/8/layout/hierarchy3"/>
    <dgm:cxn modelId="{7949357A-B00F-0A43-97D5-6C2818F939AF}" type="presOf" srcId="{CDFB984A-A786-DE49-A7E3-C494FCF1818F}" destId="{A0A04971-03A0-E44B-B0AC-FEA43FDBE0A6}" srcOrd="0" destOrd="0" presId="urn:microsoft.com/office/officeart/2005/8/layout/hierarchy3"/>
    <dgm:cxn modelId="{7EB7D1F9-3DEB-0340-B115-3F03DA9D9660}" type="presOf" srcId="{AF82473B-95BE-E647-86C7-EB0E7E9A4125}" destId="{B21CAFC8-0BF1-DA4B-9507-7FF82CF58FD3}" srcOrd="0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3E7225E8-5FB6-0649-8351-344922185F7E}" type="presOf" srcId="{F859343F-BF9C-FE4D-A779-24F19BFF410E}" destId="{C8B71580-C507-1E43-B8FF-ED56D69607B4}" srcOrd="0" destOrd="0" presId="urn:microsoft.com/office/officeart/2005/8/layout/hierarchy3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8467F6B8-FC9F-8548-B6C9-A074D5A395BA}" type="presOf" srcId="{607E66F2-A508-074B-B50B-E529FDDE6908}" destId="{A1FCCACE-797E-2D41-B1CA-1687AE3B3982}" srcOrd="0" destOrd="0" presId="urn:microsoft.com/office/officeart/2005/8/layout/hierarchy3"/>
    <dgm:cxn modelId="{555AC210-7A05-F64D-8A23-250B050ED268}" type="presOf" srcId="{FB0FB603-4F6F-3A4F-A561-A58E2AFB555C}" destId="{240B75DC-72EE-184E-88EE-41BAD1383F52}" srcOrd="0" destOrd="0" presId="urn:microsoft.com/office/officeart/2005/8/layout/hierarchy3"/>
    <dgm:cxn modelId="{AE877C18-E2F5-0549-95E5-4D223B0716B4}" type="presOf" srcId="{D2447310-9C64-544A-BE3B-DFF249EF3340}" destId="{D0DA5716-F783-F849-99F3-5DB4CA8B5397}" srcOrd="0" destOrd="0" presId="urn:microsoft.com/office/officeart/2005/8/layout/hierarchy3"/>
    <dgm:cxn modelId="{A6C1B311-A147-3440-88CC-471AAA299F0D}" type="presParOf" srcId="{B21CAFC8-0BF1-DA4B-9507-7FF82CF58FD3}" destId="{54CFBCD8-B4E8-E241-9A3A-A5F5FA3BDEC0}" srcOrd="0" destOrd="0" presId="urn:microsoft.com/office/officeart/2005/8/layout/hierarchy3"/>
    <dgm:cxn modelId="{899F1824-F820-7A44-A396-164CCE9981A2}" type="presParOf" srcId="{54CFBCD8-B4E8-E241-9A3A-A5F5FA3BDEC0}" destId="{865D5999-BBD9-694C-9F87-314CCD09168E}" srcOrd="0" destOrd="0" presId="urn:microsoft.com/office/officeart/2005/8/layout/hierarchy3"/>
    <dgm:cxn modelId="{97D64B68-248C-1B4F-8BAB-9F29FA6EBC1A}" type="presParOf" srcId="{865D5999-BBD9-694C-9F87-314CCD09168E}" destId="{A1FCCACE-797E-2D41-B1CA-1687AE3B3982}" srcOrd="0" destOrd="0" presId="urn:microsoft.com/office/officeart/2005/8/layout/hierarchy3"/>
    <dgm:cxn modelId="{B33322E3-0725-9C43-A23B-1F5CD482D68B}" type="presParOf" srcId="{865D5999-BBD9-694C-9F87-314CCD09168E}" destId="{3AB21273-0C72-584B-B1A7-25C19AC58742}" srcOrd="1" destOrd="0" presId="urn:microsoft.com/office/officeart/2005/8/layout/hierarchy3"/>
    <dgm:cxn modelId="{EEA0686C-C5D7-E94B-89BD-3F3B5C22805E}" type="presParOf" srcId="{54CFBCD8-B4E8-E241-9A3A-A5F5FA3BDEC0}" destId="{2C0FC742-2560-4341-8B38-39BCCDA25D91}" srcOrd="1" destOrd="0" presId="urn:microsoft.com/office/officeart/2005/8/layout/hierarchy3"/>
    <dgm:cxn modelId="{469093B7-6D60-9E48-A920-57F0F4E8DE71}" type="presParOf" srcId="{2C0FC742-2560-4341-8B38-39BCCDA25D91}" destId="{D0DA5716-F783-F849-99F3-5DB4CA8B5397}" srcOrd="0" destOrd="0" presId="urn:microsoft.com/office/officeart/2005/8/layout/hierarchy3"/>
    <dgm:cxn modelId="{391D9016-DF0B-5F41-825D-6CD3424CEFF3}" type="presParOf" srcId="{2C0FC742-2560-4341-8B38-39BCCDA25D91}" destId="{C8B71580-C507-1E43-B8FF-ED56D69607B4}" srcOrd="1" destOrd="0" presId="urn:microsoft.com/office/officeart/2005/8/layout/hierarchy3"/>
    <dgm:cxn modelId="{2243C533-CFFB-FF44-AB6C-19845F16E7B8}" type="presParOf" srcId="{2C0FC742-2560-4341-8B38-39BCCDA25D91}" destId="{E0122734-DBA5-4F42-80EF-0534F9F187D0}" srcOrd="2" destOrd="0" presId="urn:microsoft.com/office/officeart/2005/8/layout/hierarchy3"/>
    <dgm:cxn modelId="{27D83939-901E-1843-89DE-B84DC9F5897A}" type="presParOf" srcId="{2C0FC742-2560-4341-8B38-39BCCDA25D91}" destId="{CAFD721D-9AF9-C446-BDB5-38BE4085E0E2}" srcOrd="3" destOrd="0" presId="urn:microsoft.com/office/officeart/2005/8/layout/hierarchy3"/>
    <dgm:cxn modelId="{0F41DAB3-2369-6E47-B677-72141A198843}" type="presParOf" srcId="{B21CAFC8-0BF1-DA4B-9507-7FF82CF58FD3}" destId="{83C6D4E6-5966-A042-B537-CC31A8B55B4E}" srcOrd="1" destOrd="0" presId="urn:microsoft.com/office/officeart/2005/8/layout/hierarchy3"/>
    <dgm:cxn modelId="{D22A4F61-B7D0-2248-A0E1-A1D1C74E40D4}" type="presParOf" srcId="{83C6D4E6-5966-A042-B537-CC31A8B55B4E}" destId="{0E7CF1FE-A8E5-9A4A-93EF-13BA9B1B08CD}" srcOrd="0" destOrd="0" presId="urn:microsoft.com/office/officeart/2005/8/layout/hierarchy3"/>
    <dgm:cxn modelId="{09C0A948-CDEC-8642-8E95-F7DFF91C858C}" type="presParOf" srcId="{0E7CF1FE-A8E5-9A4A-93EF-13BA9B1B08CD}" destId="{BD0CF268-6139-A440-9AA5-2EF2DCB15BB9}" srcOrd="0" destOrd="0" presId="urn:microsoft.com/office/officeart/2005/8/layout/hierarchy3"/>
    <dgm:cxn modelId="{CBE6B409-D913-C141-8310-0BB07CF01633}" type="presParOf" srcId="{0E7CF1FE-A8E5-9A4A-93EF-13BA9B1B08CD}" destId="{98D47997-C897-9C4B-AF12-2241D5CFCC80}" srcOrd="1" destOrd="0" presId="urn:microsoft.com/office/officeart/2005/8/layout/hierarchy3"/>
    <dgm:cxn modelId="{4BC1B5DB-4CFE-7C40-B15F-AF8AE0A58C9D}" type="presParOf" srcId="{83C6D4E6-5966-A042-B537-CC31A8B55B4E}" destId="{2824480A-D1DA-E64E-97E6-8314355B2F97}" srcOrd="1" destOrd="0" presId="urn:microsoft.com/office/officeart/2005/8/layout/hierarchy3"/>
    <dgm:cxn modelId="{6F47F60F-E09A-E24E-99E0-C08EC3012AD4}" type="presParOf" srcId="{2824480A-D1DA-E64E-97E6-8314355B2F97}" destId="{240B75DC-72EE-184E-88EE-41BAD1383F52}" srcOrd="0" destOrd="0" presId="urn:microsoft.com/office/officeart/2005/8/layout/hierarchy3"/>
    <dgm:cxn modelId="{B20ED2FF-D6C2-1140-9F05-886A1F993EE7}" type="presParOf" srcId="{2824480A-D1DA-E64E-97E6-8314355B2F97}" destId="{A0A04971-03A0-E44B-B0AC-FEA43FDBE0A6}" srcOrd="1" destOrd="0" presId="urn:microsoft.com/office/officeart/2005/8/layout/hierarchy3"/>
    <dgm:cxn modelId="{7F47E625-4BA3-184F-B625-E51AEFF0538D}" type="presParOf" srcId="{2824480A-D1DA-E64E-97E6-8314355B2F97}" destId="{FDEA071F-EC69-DA45-8615-8E1255D4FDA5}" srcOrd="2" destOrd="0" presId="urn:microsoft.com/office/officeart/2005/8/layout/hierarchy3"/>
    <dgm:cxn modelId="{75A4590A-2B13-9B4F-A65B-49564940D9B0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/>
            <a:t>Minimumeis</a:t>
          </a:r>
          <a:br>
            <a:rPr lang="nl-NL" dirty="0"/>
          </a:br>
          <a:r>
            <a:rPr lang="nl-NL" dirty="0"/>
            <a:t>(500 lux)</a:t>
          </a:r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/>
            <a:t>46,9% </a:t>
          </a:r>
        </a:p>
        <a:p>
          <a:r>
            <a:rPr lang="nl-NL" dirty="0">
              <a:solidFill>
                <a:srgbClr val="FF0000"/>
              </a:solidFill>
            </a:rPr>
            <a:t>t.o.v. 78,29%</a:t>
          </a:r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/>
            <a:t>5,63% </a:t>
          </a:r>
        </a:p>
        <a:p>
          <a:r>
            <a:rPr lang="nl-NL" dirty="0">
              <a:solidFill>
                <a:srgbClr val="FF0000"/>
              </a:solidFill>
            </a:rPr>
            <a:t>t.o.v. 34,4%</a:t>
          </a:r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/>
            <a:t>Maximumeis</a:t>
          </a:r>
          <a:br>
            <a:rPr lang="nl-NL" dirty="0"/>
          </a:br>
          <a:r>
            <a:rPr lang="nl-NL" dirty="0"/>
            <a:t>(2000 lux)</a:t>
          </a:r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/>
            <a:t>2,15% </a:t>
          </a:r>
        </a:p>
        <a:p>
          <a:r>
            <a:rPr lang="nl-NL" dirty="0">
              <a:solidFill>
                <a:srgbClr val="FF0000"/>
              </a:solidFill>
            </a:rPr>
            <a:t>t.o.v. 31,39%</a:t>
          </a:r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</dgm:pt>
    <dgm:pt modelId="{3AB21273-0C72-584B-B1A7-25C19AC58742}" type="pres">
      <dgm:prSet presAssocID="{607E66F2-A508-074B-B50B-E529FDDE6908}" presName="rootConnector" presStyleLbl="node1" presStyleIdx="0" presStyleCnt="2"/>
      <dgm:spPr/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</dgm:pt>
    <dgm:pt modelId="{E0122734-DBA5-4F42-80EF-0534F9F187D0}" type="pres">
      <dgm:prSet presAssocID="{9D9069A3-5E0E-E847-9D1B-518FAE7BB8DE}" presName="Name13" presStyleLbl="parChTrans1D2" presStyleIdx="1" presStyleCnt="4"/>
      <dgm:spPr/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</dgm:pt>
    <dgm:pt modelId="{98D47997-C897-9C4B-AF12-2241D5CFCC80}" type="pres">
      <dgm:prSet presAssocID="{19585AF2-2574-1B44-8247-8A8670E3D300}" presName="rootConnector" presStyleLbl="node1" presStyleIdx="1" presStyleCnt="2"/>
      <dgm:spPr/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</dgm:pt>
    <dgm:pt modelId="{FDEA071F-EC69-DA45-8615-8E1255D4FDA5}" type="pres">
      <dgm:prSet presAssocID="{D3BEC868-62B1-9043-B49E-19B35AB3EB5D}" presName="Name13" presStyleLbl="parChTrans1D2" presStyleIdx="3" presStyleCnt="4"/>
      <dgm:spPr/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FA11B0C1-AABF-0043-8094-2F7ADB012DD1}" type="presOf" srcId="{D2447310-9C64-544A-BE3B-DFF249EF3340}" destId="{D0DA5716-F783-F849-99F3-5DB4CA8B5397}" srcOrd="0" destOrd="0" presId="urn:microsoft.com/office/officeart/2005/8/layout/hierarchy3"/>
    <dgm:cxn modelId="{295CEBB2-DF11-5F46-92AE-B3F0887CB464}" type="presOf" srcId="{19585AF2-2574-1B44-8247-8A8670E3D300}" destId="{98D47997-C897-9C4B-AF12-2241D5CFCC80}" srcOrd="1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3904D684-2826-594E-B464-B9BB1209B532}" type="presOf" srcId="{D3BEC868-62B1-9043-B49E-19B35AB3EB5D}" destId="{FDEA071F-EC69-DA45-8615-8E1255D4FDA5}" srcOrd="0" destOrd="0" presId="urn:microsoft.com/office/officeart/2005/8/layout/hierarchy3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65EDE262-5B5B-8641-A75F-D3F4E7BEEC77}" type="presOf" srcId="{607E66F2-A508-074B-B50B-E529FDDE6908}" destId="{A1FCCACE-797E-2D41-B1CA-1687AE3B3982}" srcOrd="0" destOrd="0" presId="urn:microsoft.com/office/officeart/2005/8/layout/hierarchy3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9B8FEBCE-0C50-1D44-A00B-00D3B1624753}" type="presOf" srcId="{41ABD778-469B-DB4B-AE01-E83EBA08B294}" destId="{CAFD721D-9AF9-C446-BDB5-38BE4085E0E2}" srcOrd="0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7A6F0FBC-D712-A14D-AE3B-622A6D3750B7}" type="presOf" srcId="{9D9069A3-5E0E-E847-9D1B-518FAE7BB8DE}" destId="{E0122734-DBA5-4F42-80EF-0534F9F187D0}" srcOrd="0" destOrd="0" presId="urn:microsoft.com/office/officeart/2005/8/layout/hierarchy3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C211DCE9-19C3-C248-AD01-F34B0EBFE8A9}" type="presOf" srcId="{FB0FB603-4F6F-3A4F-A561-A58E2AFB555C}" destId="{240B75DC-72EE-184E-88EE-41BAD1383F52}" srcOrd="0" destOrd="0" presId="urn:microsoft.com/office/officeart/2005/8/layout/hierarchy3"/>
    <dgm:cxn modelId="{9E607EF1-B516-2E45-B2D3-F5ABCE000CE7}" type="presOf" srcId="{CDFB984A-A786-DE49-A7E3-C494FCF1818F}" destId="{A0A04971-03A0-E44B-B0AC-FEA43FDBE0A6}" srcOrd="0" destOrd="0" presId="urn:microsoft.com/office/officeart/2005/8/layout/hierarchy3"/>
    <dgm:cxn modelId="{C139B8EA-6932-5645-96F8-F06849877393}" type="presOf" srcId="{F859343F-BF9C-FE4D-A779-24F19BFF410E}" destId="{C8B71580-C507-1E43-B8FF-ED56D69607B4}" srcOrd="0" destOrd="0" presId="urn:microsoft.com/office/officeart/2005/8/layout/hierarchy3"/>
    <dgm:cxn modelId="{7E34166D-8A64-5F41-9B2E-CE79490DB64E}" type="presOf" srcId="{607E66F2-A508-074B-B50B-E529FDDE6908}" destId="{3AB21273-0C72-584B-B1A7-25C19AC58742}" srcOrd="1" destOrd="0" presId="urn:microsoft.com/office/officeart/2005/8/layout/hierarchy3"/>
    <dgm:cxn modelId="{9CE2B595-660D-0649-885C-F8E96665F121}" type="presOf" srcId="{B521A42B-041A-B147-A8D0-870B8BB8B9EA}" destId="{5ADEE87F-849B-C14F-ADDE-4E1AACFFB2A4}" srcOrd="0" destOrd="0" presId="urn:microsoft.com/office/officeart/2005/8/layout/hierarchy3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92F700F7-FA9A-9749-BAC6-C6EDF6B1D587}" type="presOf" srcId="{AF82473B-95BE-E647-86C7-EB0E7E9A4125}" destId="{B21CAFC8-0BF1-DA4B-9507-7FF82CF58FD3}" srcOrd="0" destOrd="0" presId="urn:microsoft.com/office/officeart/2005/8/layout/hierarchy3"/>
    <dgm:cxn modelId="{0DB2549F-4C4D-9A4B-9AFC-957CD9C778D7}" type="presOf" srcId="{19585AF2-2574-1B44-8247-8A8670E3D300}" destId="{BD0CF268-6139-A440-9AA5-2EF2DCB15BB9}" srcOrd="0" destOrd="0" presId="urn:microsoft.com/office/officeart/2005/8/layout/hierarchy3"/>
    <dgm:cxn modelId="{535A2C91-646F-8D40-8D1F-5B3B7B7FB097}" type="presParOf" srcId="{B21CAFC8-0BF1-DA4B-9507-7FF82CF58FD3}" destId="{54CFBCD8-B4E8-E241-9A3A-A5F5FA3BDEC0}" srcOrd="0" destOrd="0" presId="urn:microsoft.com/office/officeart/2005/8/layout/hierarchy3"/>
    <dgm:cxn modelId="{A2B14EED-3ED1-5D48-8AC3-3363091B767A}" type="presParOf" srcId="{54CFBCD8-B4E8-E241-9A3A-A5F5FA3BDEC0}" destId="{865D5999-BBD9-694C-9F87-314CCD09168E}" srcOrd="0" destOrd="0" presId="urn:microsoft.com/office/officeart/2005/8/layout/hierarchy3"/>
    <dgm:cxn modelId="{5FD71351-3F8D-384D-91FD-3DA75DE37B91}" type="presParOf" srcId="{865D5999-BBD9-694C-9F87-314CCD09168E}" destId="{A1FCCACE-797E-2D41-B1CA-1687AE3B3982}" srcOrd="0" destOrd="0" presId="urn:microsoft.com/office/officeart/2005/8/layout/hierarchy3"/>
    <dgm:cxn modelId="{DB241DF9-ABA2-0E4A-BEDC-AB094B083609}" type="presParOf" srcId="{865D5999-BBD9-694C-9F87-314CCD09168E}" destId="{3AB21273-0C72-584B-B1A7-25C19AC58742}" srcOrd="1" destOrd="0" presId="urn:microsoft.com/office/officeart/2005/8/layout/hierarchy3"/>
    <dgm:cxn modelId="{8CD7F5E9-56A8-5344-8EE6-543DCBBAF07E}" type="presParOf" srcId="{54CFBCD8-B4E8-E241-9A3A-A5F5FA3BDEC0}" destId="{2C0FC742-2560-4341-8B38-39BCCDA25D91}" srcOrd="1" destOrd="0" presId="urn:microsoft.com/office/officeart/2005/8/layout/hierarchy3"/>
    <dgm:cxn modelId="{BC6EB338-38E4-BE4C-AB04-DBCFAF703419}" type="presParOf" srcId="{2C0FC742-2560-4341-8B38-39BCCDA25D91}" destId="{D0DA5716-F783-F849-99F3-5DB4CA8B5397}" srcOrd="0" destOrd="0" presId="urn:microsoft.com/office/officeart/2005/8/layout/hierarchy3"/>
    <dgm:cxn modelId="{3E686D89-45F4-AE4B-AC0E-BD6C8EC4D565}" type="presParOf" srcId="{2C0FC742-2560-4341-8B38-39BCCDA25D91}" destId="{C8B71580-C507-1E43-B8FF-ED56D69607B4}" srcOrd="1" destOrd="0" presId="urn:microsoft.com/office/officeart/2005/8/layout/hierarchy3"/>
    <dgm:cxn modelId="{26F48820-7AB3-B649-B310-65D814746DBD}" type="presParOf" srcId="{2C0FC742-2560-4341-8B38-39BCCDA25D91}" destId="{E0122734-DBA5-4F42-80EF-0534F9F187D0}" srcOrd="2" destOrd="0" presId="urn:microsoft.com/office/officeart/2005/8/layout/hierarchy3"/>
    <dgm:cxn modelId="{32FBF999-F0F0-934A-90D0-B8A948E2C59C}" type="presParOf" srcId="{2C0FC742-2560-4341-8B38-39BCCDA25D91}" destId="{CAFD721D-9AF9-C446-BDB5-38BE4085E0E2}" srcOrd="3" destOrd="0" presId="urn:microsoft.com/office/officeart/2005/8/layout/hierarchy3"/>
    <dgm:cxn modelId="{BCFC4995-B8BF-6F49-ACD2-1E3F8FFA47A9}" type="presParOf" srcId="{B21CAFC8-0BF1-DA4B-9507-7FF82CF58FD3}" destId="{83C6D4E6-5966-A042-B537-CC31A8B55B4E}" srcOrd="1" destOrd="0" presId="urn:microsoft.com/office/officeart/2005/8/layout/hierarchy3"/>
    <dgm:cxn modelId="{13354749-B1B7-0146-921E-208DE398ABD0}" type="presParOf" srcId="{83C6D4E6-5966-A042-B537-CC31A8B55B4E}" destId="{0E7CF1FE-A8E5-9A4A-93EF-13BA9B1B08CD}" srcOrd="0" destOrd="0" presId="urn:microsoft.com/office/officeart/2005/8/layout/hierarchy3"/>
    <dgm:cxn modelId="{693CC160-BD76-F740-9DF7-D4BD50FD652E}" type="presParOf" srcId="{0E7CF1FE-A8E5-9A4A-93EF-13BA9B1B08CD}" destId="{BD0CF268-6139-A440-9AA5-2EF2DCB15BB9}" srcOrd="0" destOrd="0" presId="urn:microsoft.com/office/officeart/2005/8/layout/hierarchy3"/>
    <dgm:cxn modelId="{FD12D11F-991E-884C-B62C-F9D084BA01DA}" type="presParOf" srcId="{0E7CF1FE-A8E5-9A4A-93EF-13BA9B1B08CD}" destId="{98D47997-C897-9C4B-AF12-2241D5CFCC80}" srcOrd="1" destOrd="0" presId="urn:microsoft.com/office/officeart/2005/8/layout/hierarchy3"/>
    <dgm:cxn modelId="{55DCF543-499A-9E44-A669-D59704C3AD83}" type="presParOf" srcId="{83C6D4E6-5966-A042-B537-CC31A8B55B4E}" destId="{2824480A-D1DA-E64E-97E6-8314355B2F97}" srcOrd="1" destOrd="0" presId="urn:microsoft.com/office/officeart/2005/8/layout/hierarchy3"/>
    <dgm:cxn modelId="{0B5C588E-24C0-D145-8D31-5178F6CAA7CB}" type="presParOf" srcId="{2824480A-D1DA-E64E-97E6-8314355B2F97}" destId="{240B75DC-72EE-184E-88EE-41BAD1383F52}" srcOrd="0" destOrd="0" presId="urn:microsoft.com/office/officeart/2005/8/layout/hierarchy3"/>
    <dgm:cxn modelId="{21C3EEE9-88A2-5E41-A137-B9983F8DD053}" type="presParOf" srcId="{2824480A-D1DA-E64E-97E6-8314355B2F97}" destId="{A0A04971-03A0-E44B-B0AC-FEA43FDBE0A6}" srcOrd="1" destOrd="0" presId="urn:microsoft.com/office/officeart/2005/8/layout/hierarchy3"/>
    <dgm:cxn modelId="{2F7D92AF-21E0-504C-BC2F-4F88D5276AE7}" type="presParOf" srcId="{2824480A-D1DA-E64E-97E6-8314355B2F97}" destId="{FDEA071F-EC69-DA45-8615-8E1255D4FDA5}" srcOrd="2" destOrd="0" presId="urn:microsoft.com/office/officeart/2005/8/layout/hierarchy3"/>
    <dgm:cxn modelId="{1B53651D-E728-434D-90CF-055B06FA5E48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/>
            <a:t>Minimumeis</a:t>
          </a:r>
          <a:br>
            <a:rPr lang="nl-NL" dirty="0"/>
          </a:br>
          <a:r>
            <a:rPr lang="nl-NL" dirty="0"/>
            <a:t>(500 lux)</a:t>
          </a:r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/>
            <a:t>19,38%</a:t>
          </a:r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/>
            <a:t>Maximumeis</a:t>
          </a:r>
          <a:br>
            <a:rPr lang="nl-NL" dirty="0"/>
          </a:br>
          <a:r>
            <a:rPr lang="nl-NL" dirty="0"/>
            <a:t>(2000 lux)</a:t>
          </a:r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</dgm:pt>
    <dgm:pt modelId="{3AB21273-0C72-584B-B1A7-25C19AC58742}" type="pres">
      <dgm:prSet presAssocID="{607E66F2-A508-074B-B50B-E529FDDE6908}" presName="rootConnector" presStyleLbl="node1" presStyleIdx="0" presStyleCnt="2"/>
      <dgm:spPr/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</dgm:pt>
    <dgm:pt modelId="{E0122734-DBA5-4F42-80EF-0534F9F187D0}" type="pres">
      <dgm:prSet presAssocID="{9D9069A3-5E0E-E847-9D1B-518FAE7BB8DE}" presName="Name13" presStyleLbl="parChTrans1D2" presStyleIdx="1" presStyleCnt="4"/>
      <dgm:spPr/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</dgm:pt>
    <dgm:pt modelId="{98D47997-C897-9C4B-AF12-2241D5CFCC80}" type="pres">
      <dgm:prSet presAssocID="{19585AF2-2574-1B44-8247-8A8670E3D300}" presName="rootConnector" presStyleLbl="node1" presStyleIdx="1" presStyleCnt="2"/>
      <dgm:spPr/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</dgm:pt>
    <dgm:pt modelId="{FDEA071F-EC69-DA45-8615-8E1255D4FDA5}" type="pres">
      <dgm:prSet presAssocID="{D3BEC868-62B1-9043-B49E-19B35AB3EB5D}" presName="Name13" presStyleLbl="parChTrans1D2" presStyleIdx="3" presStyleCnt="4"/>
      <dgm:spPr/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B9F6999-9132-964A-BEBD-698AD6838CCB}" type="presOf" srcId="{B521A42B-041A-B147-A8D0-870B8BB8B9EA}" destId="{5ADEE87F-849B-C14F-ADDE-4E1AACFFB2A4}" srcOrd="0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BE292D52-0494-D44C-96E2-949277562F56}" type="presOf" srcId="{D2447310-9C64-544A-BE3B-DFF249EF3340}" destId="{D0DA5716-F783-F849-99F3-5DB4CA8B5397}" srcOrd="0" destOrd="0" presId="urn:microsoft.com/office/officeart/2005/8/layout/hierarchy3"/>
    <dgm:cxn modelId="{096D53EF-282E-0B48-802B-1D841B847DAF}" type="presOf" srcId="{607E66F2-A508-074B-B50B-E529FDDE6908}" destId="{3AB21273-0C72-584B-B1A7-25C19AC58742}" srcOrd="1" destOrd="0" presId="urn:microsoft.com/office/officeart/2005/8/layout/hierarchy3"/>
    <dgm:cxn modelId="{09F0FE12-493E-C744-8DC1-C11CB42A2E0A}" type="presOf" srcId="{CDFB984A-A786-DE49-A7E3-C494FCF1818F}" destId="{A0A04971-03A0-E44B-B0AC-FEA43FDBE0A6}" srcOrd="0" destOrd="0" presId="urn:microsoft.com/office/officeart/2005/8/layout/hierarchy3"/>
    <dgm:cxn modelId="{EA8F9D68-B95C-9643-9335-0FF2045F762F}" type="presOf" srcId="{F859343F-BF9C-FE4D-A779-24F19BFF410E}" destId="{C8B71580-C507-1E43-B8FF-ED56D69607B4}" srcOrd="0" destOrd="0" presId="urn:microsoft.com/office/officeart/2005/8/layout/hierarchy3"/>
    <dgm:cxn modelId="{EE38442D-DFD0-BF4F-94FD-F50B15B960D5}" type="presOf" srcId="{D3BEC868-62B1-9043-B49E-19B35AB3EB5D}" destId="{FDEA071F-EC69-DA45-8615-8E1255D4FDA5}" srcOrd="0" destOrd="0" presId="urn:microsoft.com/office/officeart/2005/8/layout/hierarchy3"/>
    <dgm:cxn modelId="{B7BDA841-DD21-E648-8BE9-182E4F08C4FC}" type="presOf" srcId="{19585AF2-2574-1B44-8247-8A8670E3D300}" destId="{BD0CF268-6139-A440-9AA5-2EF2DCB15BB9}" srcOrd="0" destOrd="0" presId="urn:microsoft.com/office/officeart/2005/8/layout/hierarchy3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AF0D029F-108B-AF44-A8DF-3558D5B4DA61}" type="presOf" srcId="{9D9069A3-5E0E-E847-9D1B-518FAE7BB8DE}" destId="{E0122734-DBA5-4F42-80EF-0534F9F187D0}" srcOrd="0" destOrd="0" presId="urn:microsoft.com/office/officeart/2005/8/layout/hierarchy3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77A85072-17F7-7544-8BA1-0F7D56012A88}" type="presOf" srcId="{19585AF2-2574-1B44-8247-8A8670E3D300}" destId="{98D47997-C897-9C4B-AF12-2241D5CFCC80}" srcOrd="1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8D6F48F3-3B05-5747-B32E-B75D69D9192F}" type="presOf" srcId="{FB0FB603-4F6F-3A4F-A561-A58E2AFB555C}" destId="{240B75DC-72EE-184E-88EE-41BAD1383F52}" srcOrd="0" destOrd="0" presId="urn:microsoft.com/office/officeart/2005/8/layout/hierarchy3"/>
    <dgm:cxn modelId="{A34B8D39-1561-D345-A3A9-C0EF1FD62796}" type="presOf" srcId="{607E66F2-A508-074B-B50B-E529FDDE6908}" destId="{A1FCCACE-797E-2D41-B1CA-1687AE3B3982}" srcOrd="0" destOrd="0" presId="urn:microsoft.com/office/officeart/2005/8/layout/hierarchy3"/>
    <dgm:cxn modelId="{B9932B02-2E41-6040-B6C4-A6463D487D02}" type="presOf" srcId="{AF82473B-95BE-E647-86C7-EB0E7E9A4125}" destId="{B21CAFC8-0BF1-DA4B-9507-7FF82CF58FD3}" srcOrd="0" destOrd="0" presId="urn:microsoft.com/office/officeart/2005/8/layout/hierarchy3"/>
    <dgm:cxn modelId="{9638BF97-31C3-7A4D-9EE6-2AA25EB7F304}" type="presOf" srcId="{41ABD778-469B-DB4B-AE01-E83EBA08B294}" destId="{CAFD721D-9AF9-C446-BDB5-38BE4085E0E2}" srcOrd="0" destOrd="0" presId="urn:microsoft.com/office/officeart/2005/8/layout/hierarchy3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BCFE122A-1525-DF45-93CC-9B8D1DF05713}" type="presParOf" srcId="{B21CAFC8-0BF1-DA4B-9507-7FF82CF58FD3}" destId="{54CFBCD8-B4E8-E241-9A3A-A5F5FA3BDEC0}" srcOrd="0" destOrd="0" presId="urn:microsoft.com/office/officeart/2005/8/layout/hierarchy3"/>
    <dgm:cxn modelId="{650FB360-75A8-2A4B-94D3-303962FFA053}" type="presParOf" srcId="{54CFBCD8-B4E8-E241-9A3A-A5F5FA3BDEC0}" destId="{865D5999-BBD9-694C-9F87-314CCD09168E}" srcOrd="0" destOrd="0" presId="urn:microsoft.com/office/officeart/2005/8/layout/hierarchy3"/>
    <dgm:cxn modelId="{DF91E2F6-6218-CE44-A798-2FF2FFF48BCB}" type="presParOf" srcId="{865D5999-BBD9-694C-9F87-314CCD09168E}" destId="{A1FCCACE-797E-2D41-B1CA-1687AE3B3982}" srcOrd="0" destOrd="0" presId="urn:microsoft.com/office/officeart/2005/8/layout/hierarchy3"/>
    <dgm:cxn modelId="{449B903B-F304-014B-B38F-729A8F76478E}" type="presParOf" srcId="{865D5999-BBD9-694C-9F87-314CCD09168E}" destId="{3AB21273-0C72-584B-B1A7-25C19AC58742}" srcOrd="1" destOrd="0" presId="urn:microsoft.com/office/officeart/2005/8/layout/hierarchy3"/>
    <dgm:cxn modelId="{4F1D8943-B733-D84D-9652-5D0405EC9514}" type="presParOf" srcId="{54CFBCD8-B4E8-E241-9A3A-A5F5FA3BDEC0}" destId="{2C0FC742-2560-4341-8B38-39BCCDA25D91}" srcOrd="1" destOrd="0" presId="urn:microsoft.com/office/officeart/2005/8/layout/hierarchy3"/>
    <dgm:cxn modelId="{C37BC002-0B2B-7349-B035-7226D0617C38}" type="presParOf" srcId="{2C0FC742-2560-4341-8B38-39BCCDA25D91}" destId="{D0DA5716-F783-F849-99F3-5DB4CA8B5397}" srcOrd="0" destOrd="0" presId="urn:microsoft.com/office/officeart/2005/8/layout/hierarchy3"/>
    <dgm:cxn modelId="{107BFE22-E3AF-6A48-A96C-3EB2C801AB1F}" type="presParOf" srcId="{2C0FC742-2560-4341-8B38-39BCCDA25D91}" destId="{C8B71580-C507-1E43-B8FF-ED56D69607B4}" srcOrd="1" destOrd="0" presId="urn:microsoft.com/office/officeart/2005/8/layout/hierarchy3"/>
    <dgm:cxn modelId="{F623C0E8-921C-FD4A-8A15-B7107D5D19B1}" type="presParOf" srcId="{2C0FC742-2560-4341-8B38-39BCCDA25D91}" destId="{E0122734-DBA5-4F42-80EF-0534F9F187D0}" srcOrd="2" destOrd="0" presId="urn:microsoft.com/office/officeart/2005/8/layout/hierarchy3"/>
    <dgm:cxn modelId="{B11A5591-BE7B-754E-BA18-08765963C577}" type="presParOf" srcId="{2C0FC742-2560-4341-8B38-39BCCDA25D91}" destId="{CAFD721D-9AF9-C446-BDB5-38BE4085E0E2}" srcOrd="3" destOrd="0" presId="urn:microsoft.com/office/officeart/2005/8/layout/hierarchy3"/>
    <dgm:cxn modelId="{0DB876E7-A6B7-A84D-9546-7987776458EE}" type="presParOf" srcId="{B21CAFC8-0BF1-DA4B-9507-7FF82CF58FD3}" destId="{83C6D4E6-5966-A042-B537-CC31A8B55B4E}" srcOrd="1" destOrd="0" presId="urn:microsoft.com/office/officeart/2005/8/layout/hierarchy3"/>
    <dgm:cxn modelId="{1103E89B-7C26-AC4C-9993-35B52239D700}" type="presParOf" srcId="{83C6D4E6-5966-A042-B537-CC31A8B55B4E}" destId="{0E7CF1FE-A8E5-9A4A-93EF-13BA9B1B08CD}" srcOrd="0" destOrd="0" presId="urn:microsoft.com/office/officeart/2005/8/layout/hierarchy3"/>
    <dgm:cxn modelId="{B2ADEA6D-F056-EF43-976B-5529F3444FE5}" type="presParOf" srcId="{0E7CF1FE-A8E5-9A4A-93EF-13BA9B1B08CD}" destId="{BD0CF268-6139-A440-9AA5-2EF2DCB15BB9}" srcOrd="0" destOrd="0" presId="urn:microsoft.com/office/officeart/2005/8/layout/hierarchy3"/>
    <dgm:cxn modelId="{293A9A10-835F-F94E-91F4-30A64394F0BD}" type="presParOf" srcId="{0E7CF1FE-A8E5-9A4A-93EF-13BA9B1B08CD}" destId="{98D47997-C897-9C4B-AF12-2241D5CFCC80}" srcOrd="1" destOrd="0" presId="urn:microsoft.com/office/officeart/2005/8/layout/hierarchy3"/>
    <dgm:cxn modelId="{046606DC-372A-6744-ADBF-D985E9A575E6}" type="presParOf" srcId="{83C6D4E6-5966-A042-B537-CC31A8B55B4E}" destId="{2824480A-D1DA-E64E-97E6-8314355B2F97}" srcOrd="1" destOrd="0" presId="urn:microsoft.com/office/officeart/2005/8/layout/hierarchy3"/>
    <dgm:cxn modelId="{60AFA8F6-1E6F-5947-B9BC-0CB373506FB4}" type="presParOf" srcId="{2824480A-D1DA-E64E-97E6-8314355B2F97}" destId="{240B75DC-72EE-184E-88EE-41BAD1383F52}" srcOrd="0" destOrd="0" presId="urn:microsoft.com/office/officeart/2005/8/layout/hierarchy3"/>
    <dgm:cxn modelId="{A28DC973-6E7E-854D-BAC2-CC121D9D1E0E}" type="presParOf" srcId="{2824480A-D1DA-E64E-97E6-8314355B2F97}" destId="{A0A04971-03A0-E44B-B0AC-FEA43FDBE0A6}" srcOrd="1" destOrd="0" presId="urn:microsoft.com/office/officeart/2005/8/layout/hierarchy3"/>
    <dgm:cxn modelId="{CE918D4D-4E74-E442-A4C5-43410DB72759}" type="presParOf" srcId="{2824480A-D1DA-E64E-97E6-8314355B2F97}" destId="{FDEA071F-EC69-DA45-8615-8E1255D4FDA5}" srcOrd="2" destOrd="0" presId="urn:microsoft.com/office/officeart/2005/8/layout/hierarchy3"/>
    <dgm:cxn modelId="{79EAECB0-C046-0648-A494-8A04360B7621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/>
            <a:t>Minimumeis</a:t>
          </a:r>
          <a:br>
            <a:rPr lang="nl-NL" dirty="0"/>
          </a:br>
          <a:r>
            <a:rPr lang="nl-NL" dirty="0"/>
            <a:t>(500 lux)</a:t>
          </a:r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/>
            <a:t>1,23%</a:t>
          </a:r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/>
            <a:t>Maximumeis</a:t>
          </a:r>
          <a:br>
            <a:rPr lang="nl-NL" dirty="0"/>
          </a:br>
          <a:r>
            <a:rPr lang="nl-NL" dirty="0"/>
            <a:t>(2000 lux)</a:t>
          </a:r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/>
            <a:t>0%</a:t>
          </a:r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</dgm:pt>
    <dgm:pt modelId="{3AB21273-0C72-584B-B1A7-25C19AC58742}" type="pres">
      <dgm:prSet presAssocID="{607E66F2-A508-074B-B50B-E529FDDE6908}" presName="rootConnector" presStyleLbl="node1" presStyleIdx="0" presStyleCnt="2"/>
      <dgm:spPr/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</dgm:pt>
    <dgm:pt modelId="{E0122734-DBA5-4F42-80EF-0534F9F187D0}" type="pres">
      <dgm:prSet presAssocID="{9D9069A3-5E0E-E847-9D1B-518FAE7BB8DE}" presName="Name13" presStyleLbl="parChTrans1D2" presStyleIdx="1" presStyleCnt="4"/>
      <dgm:spPr/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</dgm:pt>
    <dgm:pt modelId="{98D47997-C897-9C4B-AF12-2241D5CFCC80}" type="pres">
      <dgm:prSet presAssocID="{19585AF2-2574-1B44-8247-8A8670E3D300}" presName="rootConnector" presStyleLbl="node1" presStyleIdx="1" presStyleCnt="2"/>
      <dgm:spPr/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</dgm:pt>
    <dgm:pt modelId="{FDEA071F-EC69-DA45-8615-8E1255D4FDA5}" type="pres">
      <dgm:prSet presAssocID="{D3BEC868-62B1-9043-B49E-19B35AB3EB5D}" presName="Name13" presStyleLbl="parChTrans1D2" presStyleIdx="3" presStyleCnt="4"/>
      <dgm:spPr/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F2F515C-40D2-3E40-B7C1-859723F33D02}" type="presOf" srcId="{41ABD778-469B-DB4B-AE01-E83EBA08B294}" destId="{CAFD721D-9AF9-C446-BDB5-38BE4085E0E2}" srcOrd="0" destOrd="0" presId="urn:microsoft.com/office/officeart/2005/8/layout/hierarchy3"/>
    <dgm:cxn modelId="{9918D25E-BDF2-D841-B728-BB03B68B5C6E}" type="presOf" srcId="{D3BEC868-62B1-9043-B49E-19B35AB3EB5D}" destId="{FDEA071F-EC69-DA45-8615-8E1255D4FDA5}" srcOrd="0" destOrd="0" presId="urn:microsoft.com/office/officeart/2005/8/layout/hierarchy3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52943C6B-9D6B-0443-8A0B-A7EC920CF01B}" type="presOf" srcId="{19585AF2-2574-1B44-8247-8A8670E3D300}" destId="{98D47997-C897-9C4B-AF12-2241D5CFCC80}" srcOrd="1" destOrd="0" presId="urn:microsoft.com/office/officeart/2005/8/layout/hierarchy3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11BDA91F-7F16-FA49-9232-8F9DF0DF736A}" type="presOf" srcId="{607E66F2-A508-074B-B50B-E529FDDE6908}" destId="{3AB21273-0C72-584B-B1A7-25C19AC58742}" srcOrd="1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4EF278D3-8C14-C344-994C-91D67081726D}" type="presOf" srcId="{607E66F2-A508-074B-B50B-E529FDDE6908}" destId="{A1FCCACE-797E-2D41-B1CA-1687AE3B3982}" srcOrd="0" destOrd="0" presId="urn:microsoft.com/office/officeart/2005/8/layout/hierarchy3"/>
    <dgm:cxn modelId="{BD503CB0-1717-5843-98E7-A1B96549DD73}" type="presOf" srcId="{D2447310-9C64-544A-BE3B-DFF249EF3340}" destId="{D0DA5716-F783-F849-99F3-5DB4CA8B5397}" srcOrd="0" destOrd="0" presId="urn:microsoft.com/office/officeart/2005/8/layout/hierarchy3"/>
    <dgm:cxn modelId="{C71D64F1-1B9E-B44A-BEE0-A437738B6A20}" type="presOf" srcId="{19585AF2-2574-1B44-8247-8A8670E3D300}" destId="{BD0CF268-6139-A440-9AA5-2EF2DCB15BB9}" srcOrd="0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2EFE8903-D4B9-9548-9D6B-D14241616C99}" type="presOf" srcId="{B521A42B-041A-B147-A8D0-870B8BB8B9EA}" destId="{5ADEE87F-849B-C14F-ADDE-4E1AACFFB2A4}" srcOrd="0" destOrd="0" presId="urn:microsoft.com/office/officeart/2005/8/layout/hierarchy3"/>
    <dgm:cxn modelId="{B0BF7C97-7D34-1D4E-8396-10636330D765}" type="presOf" srcId="{F859343F-BF9C-FE4D-A779-24F19BFF410E}" destId="{C8B71580-C507-1E43-B8FF-ED56D69607B4}" srcOrd="0" destOrd="0" presId="urn:microsoft.com/office/officeart/2005/8/layout/hierarchy3"/>
    <dgm:cxn modelId="{1ED8ECE4-1945-C44B-9EDA-BC16545192AD}" type="presOf" srcId="{AF82473B-95BE-E647-86C7-EB0E7E9A4125}" destId="{B21CAFC8-0BF1-DA4B-9507-7FF82CF58FD3}" srcOrd="0" destOrd="0" presId="urn:microsoft.com/office/officeart/2005/8/layout/hierarchy3"/>
    <dgm:cxn modelId="{AD014BEC-7575-CA49-A7C7-ADC77ADDB4C5}" type="presOf" srcId="{CDFB984A-A786-DE49-A7E3-C494FCF1818F}" destId="{A0A04971-03A0-E44B-B0AC-FEA43FDBE0A6}" srcOrd="0" destOrd="0" presId="urn:microsoft.com/office/officeart/2005/8/layout/hierarchy3"/>
    <dgm:cxn modelId="{5E8B24DF-52A3-2448-87F8-248CCC709C77}" type="presOf" srcId="{9D9069A3-5E0E-E847-9D1B-518FAE7BB8DE}" destId="{E0122734-DBA5-4F42-80EF-0534F9F187D0}" srcOrd="0" destOrd="0" presId="urn:microsoft.com/office/officeart/2005/8/layout/hierarchy3"/>
    <dgm:cxn modelId="{C8317253-78FB-114E-AF23-54BABC4258F0}" type="presOf" srcId="{FB0FB603-4F6F-3A4F-A561-A58E2AFB555C}" destId="{240B75DC-72EE-184E-88EE-41BAD1383F52}" srcOrd="0" destOrd="0" presId="urn:microsoft.com/office/officeart/2005/8/layout/hierarchy3"/>
    <dgm:cxn modelId="{F959125F-753C-0C40-8FEF-BBB1E8B76468}" type="presParOf" srcId="{B21CAFC8-0BF1-DA4B-9507-7FF82CF58FD3}" destId="{54CFBCD8-B4E8-E241-9A3A-A5F5FA3BDEC0}" srcOrd="0" destOrd="0" presId="urn:microsoft.com/office/officeart/2005/8/layout/hierarchy3"/>
    <dgm:cxn modelId="{473E2583-42F1-A744-A280-C78E0484C4AD}" type="presParOf" srcId="{54CFBCD8-B4E8-E241-9A3A-A5F5FA3BDEC0}" destId="{865D5999-BBD9-694C-9F87-314CCD09168E}" srcOrd="0" destOrd="0" presId="urn:microsoft.com/office/officeart/2005/8/layout/hierarchy3"/>
    <dgm:cxn modelId="{D1F0DAE7-9B33-6744-9A9B-D9A1C1BF4E6B}" type="presParOf" srcId="{865D5999-BBD9-694C-9F87-314CCD09168E}" destId="{A1FCCACE-797E-2D41-B1CA-1687AE3B3982}" srcOrd="0" destOrd="0" presId="urn:microsoft.com/office/officeart/2005/8/layout/hierarchy3"/>
    <dgm:cxn modelId="{F7907EB1-9DA6-6948-8620-5026750A02A7}" type="presParOf" srcId="{865D5999-BBD9-694C-9F87-314CCD09168E}" destId="{3AB21273-0C72-584B-B1A7-25C19AC58742}" srcOrd="1" destOrd="0" presId="urn:microsoft.com/office/officeart/2005/8/layout/hierarchy3"/>
    <dgm:cxn modelId="{06AB53D5-4492-9847-9F50-009B110E0D0D}" type="presParOf" srcId="{54CFBCD8-B4E8-E241-9A3A-A5F5FA3BDEC0}" destId="{2C0FC742-2560-4341-8B38-39BCCDA25D91}" srcOrd="1" destOrd="0" presId="urn:microsoft.com/office/officeart/2005/8/layout/hierarchy3"/>
    <dgm:cxn modelId="{6DB4A06E-37ED-0E4D-9611-DA8C44CFD67A}" type="presParOf" srcId="{2C0FC742-2560-4341-8B38-39BCCDA25D91}" destId="{D0DA5716-F783-F849-99F3-5DB4CA8B5397}" srcOrd="0" destOrd="0" presId="urn:microsoft.com/office/officeart/2005/8/layout/hierarchy3"/>
    <dgm:cxn modelId="{99AA2066-27EB-0946-9B67-FC3B6244E9AC}" type="presParOf" srcId="{2C0FC742-2560-4341-8B38-39BCCDA25D91}" destId="{C8B71580-C507-1E43-B8FF-ED56D69607B4}" srcOrd="1" destOrd="0" presId="urn:microsoft.com/office/officeart/2005/8/layout/hierarchy3"/>
    <dgm:cxn modelId="{55E08F79-D784-6842-884E-D8B4BB85AC0B}" type="presParOf" srcId="{2C0FC742-2560-4341-8B38-39BCCDA25D91}" destId="{E0122734-DBA5-4F42-80EF-0534F9F187D0}" srcOrd="2" destOrd="0" presId="urn:microsoft.com/office/officeart/2005/8/layout/hierarchy3"/>
    <dgm:cxn modelId="{47633277-84F1-A94C-BA5C-AAD16FB77B9E}" type="presParOf" srcId="{2C0FC742-2560-4341-8B38-39BCCDA25D91}" destId="{CAFD721D-9AF9-C446-BDB5-38BE4085E0E2}" srcOrd="3" destOrd="0" presId="urn:microsoft.com/office/officeart/2005/8/layout/hierarchy3"/>
    <dgm:cxn modelId="{516D4DEB-8FDA-9D4D-9A07-D0593F278332}" type="presParOf" srcId="{B21CAFC8-0BF1-DA4B-9507-7FF82CF58FD3}" destId="{83C6D4E6-5966-A042-B537-CC31A8B55B4E}" srcOrd="1" destOrd="0" presId="urn:microsoft.com/office/officeart/2005/8/layout/hierarchy3"/>
    <dgm:cxn modelId="{B4AE1955-E2B1-6D4C-AE2F-8BD6479B1BC0}" type="presParOf" srcId="{83C6D4E6-5966-A042-B537-CC31A8B55B4E}" destId="{0E7CF1FE-A8E5-9A4A-93EF-13BA9B1B08CD}" srcOrd="0" destOrd="0" presId="urn:microsoft.com/office/officeart/2005/8/layout/hierarchy3"/>
    <dgm:cxn modelId="{C9F11BA2-8320-AA41-A987-C08A18576C72}" type="presParOf" srcId="{0E7CF1FE-A8E5-9A4A-93EF-13BA9B1B08CD}" destId="{BD0CF268-6139-A440-9AA5-2EF2DCB15BB9}" srcOrd="0" destOrd="0" presId="urn:microsoft.com/office/officeart/2005/8/layout/hierarchy3"/>
    <dgm:cxn modelId="{A39FBA1B-BE88-FB4F-ACD9-E6D2E6BB9C39}" type="presParOf" srcId="{0E7CF1FE-A8E5-9A4A-93EF-13BA9B1B08CD}" destId="{98D47997-C897-9C4B-AF12-2241D5CFCC80}" srcOrd="1" destOrd="0" presId="urn:microsoft.com/office/officeart/2005/8/layout/hierarchy3"/>
    <dgm:cxn modelId="{323E21AB-5656-AC4C-9912-4AE4761C8619}" type="presParOf" srcId="{83C6D4E6-5966-A042-B537-CC31A8B55B4E}" destId="{2824480A-D1DA-E64E-97E6-8314355B2F97}" srcOrd="1" destOrd="0" presId="urn:microsoft.com/office/officeart/2005/8/layout/hierarchy3"/>
    <dgm:cxn modelId="{9143C169-C3EA-F144-B80C-221648C12CF2}" type="presParOf" srcId="{2824480A-D1DA-E64E-97E6-8314355B2F97}" destId="{240B75DC-72EE-184E-88EE-41BAD1383F52}" srcOrd="0" destOrd="0" presId="urn:microsoft.com/office/officeart/2005/8/layout/hierarchy3"/>
    <dgm:cxn modelId="{912796BD-6493-F14A-9AFA-EC0C00AB1FAE}" type="presParOf" srcId="{2824480A-D1DA-E64E-97E6-8314355B2F97}" destId="{A0A04971-03A0-E44B-B0AC-FEA43FDBE0A6}" srcOrd="1" destOrd="0" presId="urn:microsoft.com/office/officeart/2005/8/layout/hierarchy3"/>
    <dgm:cxn modelId="{48211C7E-8DAA-EF41-B987-F62CCBBB9206}" type="presParOf" srcId="{2824480A-D1DA-E64E-97E6-8314355B2F97}" destId="{FDEA071F-EC69-DA45-8615-8E1255D4FDA5}" srcOrd="2" destOrd="0" presId="urn:microsoft.com/office/officeart/2005/8/layout/hierarchy3"/>
    <dgm:cxn modelId="{D73022CB-BF89-8848-B0B2-51CBB06BF72B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0A1F-932D-AA4B-A284-2DC326338DD5}">
      <dsp:nvSpPr>
        <dsp:cNvPr id="0" name=""/>
        <dsp:cNvSpPr/>
      </dsp:nvSpPr>
      <dsp:spPr>
        <a:xfrm rot="2500611">
          <a:off x="4797802" y="1296525"/>
          <a:ext cx="5082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828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76998-7883-F249-B0C5-8DE4107FA814}">
      <dsp:nvSpPr>
        <dsp:cNvPr id="0" name=""/>
        <dsp:cNvSpPr/>
      </dsp:nvSpPr>
      <dsp:spPr>
        <a:xfrm rot="8854847">
          <a:off x="3023613" y="1248987"/>
          <a:ext cx="453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07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C3532-96D1-4D42-94D4-8EF4D857860F}">
      <dsp:nvSpPr>
        <dsp:cNvPr id="0" name=""/>
        <dsp:cNvSpPr/>
      </dsp:nvSpPr>
      <dsp:spPr>
        <a:xfrm>
          <a:off x="3095894" y="74305"/>
          <a:ext cx="2349375" cy="1053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Elektriciteitsverbruik</a:t>
          </a:r>
        </a:p>
      </dsp:txBody>
      <dsp:txXfrm>
        <a:off x="3147309" y="125720"/>
        <a:ext cx="2246545" cy="950403"/>
      </dsp:txXfrm>
    </dsp:sp>
    <dsp:sp modelId="{95795379-711A-1141-89CB-186A98F5D12A}">
      <dsp:nvSpPr>
        <dsp:cNvPr id="0" name=""/>
        <dsp:cNvSpPr/>
      </dsp:nvSpPr>
      <dsp:spPr>
        <a:xfrm>
          <a:off x="1655722" y="1370436"/>
          <a:ext cx="1706606" cy="6984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Energiezuinige verlichting</a:t>
          </a:r>
        </a:p>
      </dsp:txBody>
      <dsp:txXfrm>
        <a:off x="1689818" y="1404532"/>
        <a:ext cx="1638414" cy="630272"/>
      </dsp:txXfrm>
    </dsp:sp>
    <dsp:sp modelId="{23B87B45-38F0-D243-8088-A03791F05A26}">
      <dsp:nvSpPr>
        <dsp:cNvPr id="0" name=""/>
        <dsp:cNvSpPr/>
      </dsp:nvSpPr>
      <dsp:spPr>
        <a:xfrm>
          <a:off x="4605746" y="1465512"/>
          <a:ext cx="1917592" cy="574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Optimalisatie daglichttoetreding</a:t>
          </a:r>
        </a:p>
      </dsp:txBody>
      <dsp:txXfrm>
        <a:off x="4633800" y="1493566"/>
        <a:ext cx="1861484" cy="518588"/>
      </dsp:txXfrm>
    </dsp:sp>
    <dsp:sp modelId="{07ABE491-4DE7-7B49-8479-574E5BE73197}">
      <dsp:nvSpPr>
        <dsp:cNvPr id="0" name=""/>
        <dsp:cNvSpPr/>
      </dsp:nvSpPr>
      <dsp:spPr>
        <a:xfrm rot="2462833">
          <a:off x="5822504" y="2232661"/>
          <a:ext cx="586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135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23F97-DF39-7542-B418-5632990F57CD}">
      <dsp:nvSpPr>
        <dsp:cNvPr id="0" name=""/>
        <dsp:cNvSpPr/>
      </dsp:nvSpPr>
      <dsp:spPr>
        <a:xfrm>
          <a:off x="6109350" y="2425113"/>
          <a:ext cx="1116002" cy="576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Gebruik zonwering</a:t>
          </a:r>
        </a:p>
      </dsp:txBody>
      <dsp:txXfrm>
        <a:off x="6137468" y="2453231"/>
        <a:ext cx="1059766" cy="519765"/>
      </dsp:txXfrm>
    </dsp:sp>
    <dsp:sp modelId="{590E85A5-1D4E-DB41-B5B1-3EFEDE767275}">
      <dsp:nvSpPr>
        <dsp:cNvPr id="0" name=""/>
        <dsp:cNvSpPr/>
      </dsp:nvSpPr>
      <dsp:spPr>
        <a:xfrm rot="7951898">
          <a:off x="4867207" y="2230915"/>
          <a:ext cx="5175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586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C436B-9F00-204E-98FD-D419D446CF0A}">
      <dsp:nvSpPr>
        <dsp:cNvPr id="0" name=""/>
        <dsp:cNvSpPr/>
      </dsp:nvSpPr>
      <dsp:spPr>
        <a:xfrm>
          <a:off x="4147088" y="2421621"/>
          <a:ext cx="1106724" cy="546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Combinatie daglicht en verlichting</a:t>
          </a:r>
        </a:p>
      </dsp:txBody>
      <dsp:txXfrm>
        <a:off x="4173760" y="2448293"/>
        <a:ext cx="1053380" cy="493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184F-3233-3A42-92B2-7012D535E20A}">
      <dsp:nvSpPr>
        <dsp:cNvPr id="0" name=""/>
        <dsp:cNvSpPr/>
      </dsp:nvSpPr>
      <dsp:spPr>
        <a:xfrm>
          <a:off x="1607836" y="1750156"/>
          <a:ext cx="2957267" cy="5089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Soorten metingen</a:t>
          </a:r>
        </a:p>
      </dsp:txBody>
      <dsp:txXfrm>
        <a:off x="1632682" y="1775002"/>
        <a:ext cx="2907575" cy="459287"/>
      </dsp:txXfrm>
    </dsp:sp>
    <dsp:sp modelId="{F899DFC6-85F8-DE4A-B964-E67FD38F253F}">
      <dsp:nvSpPr>
        <dsp:cNvPr id="0" name=""/>
        <dsp:cNvSpPr/>
      </dsp:nvSpPr>
      <dsp:spPr>
        <a:xfrm rot="2762954">
          <a:off x="3172307" y="2634441"/>
          <a:ext cx="10426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260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E16AF-E33C-AE49-A65A-39ED479A0972}">
      <dsp:nvSpPr>
        <dsp:cNvPr id="0" name=""/>
        <dsp:cNvSpPr/>
      </dsp:nvSpPr>
      <dsp:spPr>
        <a:xfrm>
          <a:off x="3467764" y="3009747"/>
          <a:ext cx="1800000" cy="648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Duurmetingen</a:t>
          </a:r>
        </a:p>
      </dsp:txBody>
      <dsp:txXfrm>
        <a:off x="3499397" y="3041380"/>
        <a:ext cx="1736734" cy="584735"/>
      </dsp:txXfrm>
    </dsp:sp>
    <dsp:sp modelId="{94736B05-4DA6-4842-96EA-CF4058933063}">
      <dsp:nvSpPr>
        <dsp:cNvPr id="0" name=""/>
        <dsp:cNvSpPr/>
      </dsp:nvSpPr>
      <dsp:spPr>
        <a:xfrm rot="7870235">
          <a:off x="2048863" y="2629110"/>
          <a:ext cx="9829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299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EFFEC-713F-5943-804A-CC3EB9BD0A19}">
      <dsp:nvSpPr>
        <dsp:cNvPr id="0" name=""/>
        <dsp:cNvSpPr/>
      </dsp:nvSpPr>
      <dsp:spPr>
        <a:xfrm>
          <a:off x="1056564" y="2999084"/>
          <a:ext cx="1775413" cy="6232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Metingen in functie van </a:t>
          </a:r>
          <a:r>
            <a:rPr lang="nl-NL" sz="1200" kern="1200" dirty="0" err="1"/>
            <a:t>daglichtkarakterisatie</a:t>
          </a:r>
          <a:endParaRPr lang="nl-NL" sz="1200" kern="1200" dirty="0"/>
        </a:p>
      </dsp:txBody>
      <dsp:txXfrm>
        <a:off x="1086990" y="3029510"/>
        <a:ext cx="1714561" cy="56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31E6D-27B3-6B4F-83EB-BDA14B3C96B8}">
      <dsp:nvSpPr>
        <dsp:cNvPr id="0" name=""/>
        <dsp:cNvSpPr/>
      </dsp:nvSpPr>
      <dsp:spPr>
        <a:xfrm rot="9471701">
          <a:off x="2306641" y="2561073"/>
          <a:ext cx="1492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233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C363E-3C2B-7B48-B4B5-9E0AEC595F1C}">
      <dsp:nvSpPr>
        <dsp:cNvPr id="0" name=""/>
        <dsp:cNvSpPr/>
      </dsp:nvSpPr>
      <dsp:spPr>
        <a:xfrm rot="1292091">
          <a:off x="4994393" y="2512383"/>
          <a:ext cx="13099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995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FE3E-91B2-8C40-9C87-AB170BEF2DE8}">
      <dsp:nvSpPr>
        <dsp:cNvPr id="0" name=""/>
        <dsp:cNvSpPr/>
      </dsp:nvSpPr>
      <dsp:spPr>
        <a:xfrm>
          <a:off x="3743970" y="1368153"/>
          <a:ext cx="1296144" cy="1296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Types lamellen</a:t>
          </a:r>
        </a:p>
      </dsp:txBody>
      <dsp:txXfrm>
        <a:off x="3807243" y="1431426"/>
        <a:ext cx="1169598" cy="1169598"/>
      </dsp:txXfrm>
    </dsp:sp>
    <dsp:sp modelId="{A2CCFCB4-4AFA-F342-B856-08326C04D1BA}">
      <dsp:nvSpPr>
        <dsp:cNvPr id="0" name=""/>
        <dsp:cNvSpPr/>
      </dsp:nvSpPr>
      <dsp:spPr>
        <a:xfrm>
          <a:off x="6258624" y="2592283"/>
          <a:ext cx="905724" cy="678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Grijze lamellen</a:t>
          </a:r>
        </a:p>
      </dsp:txBody>
      <dsp:txXfrm>
        <a:off x="6291743" y="2625402"/>
        <a:ext cx="839486" cy="612212"/>
      </dsp:txXfrm>
    </dsp:sp>
    <dsp:sp modelId="{F8931818-FFAC-164C-B2A4-C68818E816C8}">
      <dsp:nvSpPr>
        <dsp:cNvPr id="0" name=""/>
        <dsp:cNvSpPr/>
      </dsp:nvSpPr>
      <dsp:spPr>
        <a:xfrm rot="7697393">
          <a:off x="5732063" y="3615587"/>
          <a:ext cx="878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8734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86E9C-32B8-2B44-B39D-F0A4EA7D4E50}">
      <dsp:nvSpPr>
        <dsp:cNvPr id="0" name=""/>
        <dsp:cNvSpPr/>
      </dsp:nvSpPr>
      <dsp:spPr>
        <a:xfrm>
          <a:off x="5292149" y="3960440"/>
          <a:ext cx="678450" cy="678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0%</a:t>
          </a:r>
        </a:p>
      </dsp:txBody>
      <dsp:txXfrm>
        <a:off x="5325268" y="3993559"/>
        <a:ext cx="612212" cy="612212"/>
      </dsp:txXfrm>
    </dsp:sp>
    <dsp:sp modelId="{4D3FF54E-75DE-FB4D-B3CD-561B6C21B3D1}">
      <dsp:nvSpPr>
        <dsp:cNvPr id="0" name=""/>
        <dsp:cNvSpPr/>
      </dsp:nvSpPr>
      <dsp:spPr>
        <a:xfrm rot="5300306">
          <a:off x="6386325" y="3615593"/>
          <a:ext cx="690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001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4019-5768-2D42-BBC6-85AA14660BA2}">
      <dsp:nvSpPr>
        <dsp:cNvPr id="0" name=""/>
        <dsp:cNvSpPr/>
      </dsp:nvSpPr>
      <dsp:spPr>
        <a:xfrm>
          <a:off x="6228235" y="3960454"/>
          <a:ext cx="1045878" cy="678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3%-12%</a:t>
          </a:r>
        </a:p>
      </dsp:txBody>
      <dsp:txXfrm>
        <a:off x="6261354" y="3993573"/>
        <a:ext cx="979640" cy="612212"/>
      </dsp:txXfrm>
    </dsp:sp>
    <dsp:sp modelId="{71A66AE7-EBB3-E24E-8A82-8F96DFD2181B}">
      <dsp:nvSpPr>
        <dsp:cNvPr id="0" name=""/>
        <dsp:cNvSpPr/>
      </dsp:nvSpPr>
      <dsp:spPr>
        <a:xfrm rot="2791157">
          <a:off x="6884953" y="3615586"/>
          <a:ext cx="950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0521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E0560-1921-9648-BD14-60342D071B8C}">
      <dsp:nvSpPr>
        <dsp:cNvPr id="0" name=""/>
        <dsp:cNvSpPr/>
      </dsp:nvSpPr>
      <dsp:spPr>
        <a:xfrm>
          <a:off x="7521391" y="3960438"/>
          <a:ext cx="975102" cy="678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12%-3%</a:t>
          </a:r>
        </a:p>
      </dsp:txBody>
      <dsp:txXfrm>
        <a:off x="7554510" y="3993557"/>
        <a:ext cx="908864" cy="612212"/>
      </dsp:txXfrm>
    </dsp:sp>
    <dsp:sp modelId="{33E1227D-8CC7-8845-9075-302D04C934DA}">
      <dsp:nvSpPr>
        <dsp:cNvPr id="0" name=""/>
        <dsp:cNvSpPr/>
      </dsp:nvSpPr>
      <dsp:spPr>
        <a:xfrm>
          <a:off x="1558787" y="2666355"/>
          <a:ext cx="802864" cy="678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Witte lamellen</a:t>
          </a:r>
        </a:p>
      </dsp:txBody>
      <dsp:txXfrm>
        <a:off x="1591906" y="2699474"/>
        <a:ext cx="736626" cy="612212"/>
      </dsp:txXfrm>
    </dsp:sp>
    <dsp:sp modelId="{EC4C09F8-EB71-6D4C-B134-7191E838CBD4}">
      <dsp:nvSpPr>
        <dsp:cNvPr id="0" name=""/>
        <dsp:cNvSpPr/>
      </dsp:nvSpPr>
      <dsp:spPr>
        <a:xfrm rot="2883720">
          <a:off x="2127747" y="3652620"/>
          <a:ext cx="8276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606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77DF3-6772-BE47-9457-5C8C48CE4AA2}">
      <dsp:nvSpPr>
        <dsp:cNvPr id="0" name=""/>
        <dsp:cNvSpPr/>
      </dsp:nvSpPr>
      <dsp:spPr>
        <a:xfrm>
          <a:off x="2663842" y="3960436"/>
          <a:ext cx="918079" cy="678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12%-3%</a:t>
          </a:r>
        </a:p>
      </dsp:txBody>
      <dsp:txXfrm>
        <a:off x="2696961" y="3993555"/>
        <a:ext cx="851841" cy="612212"/>
      </dsp:txXfrm>
    </dsp:sp>
    <dsp:sp modelId="{A79ABA8E-698D-384C-81E4-AAE93935BC40}">
      <dsp:nvSpPr>
        <dsp:cNvPr id="0" name=""/>
        <dsp:cNvSpPr/>
      </dsp:nvSpPr>
      <dsp:spPr>
        <a:xfrm rot="5296291">
          <a:off x="1671782" y="3652628"/>
          <a:ext cx="615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5925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48D12-C39D-6740-A15A-14999E8BA7FC}">
      <dsp:nvSpPr>
        <dsp:cNvPr id="0" name=""/>
        <dsp:cNvSpPr/>
      </dsp:nvSpPr>
      <dsp:spPr>
        <a:xfrm>
          <a:off x="1511726" y="3960450"/>
          <a:ext cx="975089" cy="678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3%-12%</a:t>
          </a:r>
        </a:p>
      </dsp:txBody>
      <dsp:txXfrm>
        <a:off x="1544845" y="3993569"/>
        <a:ext cx="908851" cy="612212"/>
      </dsp:txXfrm>
    </dsp:sp>
    <dsp:sp modelId="{268DF685-C7B1-8543-BD12-4A0E4785F511}">
      <dsp:nvSpPr>
        <dsp:cNvPr id="0" name=""/>
        <dsp:cNvSpPr/>
      </dsp:nvSpPr>
      <dsp:spPr>
        <a:xfrm rot="7969249">
          <a:off x="940948" y="3652623"/>
          <a:ext cx="8393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9331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61D70-F528-BC48-B76D-03484C426C7E}">
      <dsp:nvSpPr>
        <dsp:cNvPr id="0" name=""/>
        <dsp:cNvSpPr/>
      </dsp:nvSpPr>
      <dsp:spPr>
        <a:xfrm>
          <a:off x="287579" y="3960441"/>
          <a:ext cx="975075" cy="648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0% </a:t>
          </a:r>
        </a:p>
      </dsp:txBody>
      <dsp:txXfrm>
        <a:off x="319212" y="3992074"/>
        <a:ext cx="911809" cy="584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CACE-797E-2D41-B1CA-1687AE3B3982}">
      <dsp:nvSpPr>
        <dsp:cNvPr id="0" name=""/>
        <dsp:cNvSpPr/>
      </dsp:nvSpPr>
      <dsp:spPr>
        <a:xfrm>
          <a:off x="442798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Minimumeis</a:t>
          </a:r>
          <a:br>
            <a:rPr lang="nl-NL" sz="2100" kern="1200" dirty="0"/>
          </a:br>
          <a:r>
            <a:rPr lang="nl-NL" sz="2100" kern="1200" dirty="0"/>
            <a:t>(500 lux)</a:t>
          </a:r>
        </a:p>
      </dsp:txBody>
      <dsp:txXfrm>
        <a:off x="467498" y="25060"/>
        <a:ext cx="1637232" cy="793916"/>
      </dsp:txXfrm>
    </dsp:sp>
    <dsp:sp modelId="{D0DA5716-F783-F849-99F3-5DB4CA8B5397}">
      <dsp:nvSpPr>
        <dsp:cNvPr id="0" name=""/>
        <dsp:cNvSpPr/>
      </dsp:nvSpPr>
      <dsp:spPr>
        <a:xfrm>
          <a:off x="611461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71580-C507-1E43-B8FF-ED56D69607B4}">
      <dsp:nvSpPr>
        <dsp:cNvPr id="0" name=""/>
        <dsp:cNvSpPr/>
      </dsp:nvSpPr>
      <dsp:spPr>
        <a:xfrm>
          <a:off x="780124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78,29%</a:t>
          </a:r>
        </a:p>
      </dsp:txBody>
      <dsp:txXfrm>
        <a:off x="804824" y="1079205"/>
        <a:ext cx="1299906" cy="793916"/>
      </dsp:txXfrm>
    </dsp:sp>
    <dsp:sp modelId="{E0122734-DBA5-4F42-80EF-0534F9F187D0}">
      <dsp:nvSpPr>
        <dsp:cNvPr id="0" name=""/>
        <dsp:cNvSpPr/>
      </dsp:nvSpPr>
      <dsp:spPr>
        <a:xfrm>
          <a:off x="611461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D721D-9AF9-C446-BDB5-38BE4085E0E2}">
      <dsp:nvSpPr>
        <dsp:cNvPr id="0" name=""/>
        <dsp:cNvSpPr/>
      </dsp:nvSpPr>
      <dsp:spPr>
        <a:xfrm>
          <a:off x="780124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34,4%</a:t>
          </a:r>
        </a:p>
      </dsp:txBody>
      <dsp:txXfrm>
        <a:off x="804824" y="2133351"/>
        <a:ext cx="1299906" cy="793916"/>
      </dsp:txXfrm>
    </dsp:sp>
    <dsp:sp modelId="{BD0CF268-6139-A440-9AA5-2EF2DCB15BB9}">
      <dsp:nvSpPr>
        <dsp:cNvPr id="0" name=""/>
        <dsp:cNvSpPr/>
      </dsp:nvSpPr>
      <dsp:spPr>
        <a:xfrm>
          <a:off x="2551089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Maximumeis</a:t>
          </a:r>
          <a:br>
            <a:rPr lang="nl-NL" sz="2100" kern="1200" dirty="0"/>
          </a:br>
          <a:r>
            <a:rPr lang="nl-NL" sz="2100" kern="1200" dirty="0"/>
            <a:t>(2000 lux)</a:t>
          </a:r>
        </a:p>
      </dsp:txBody>
      <dsp:txXfrm>
        <a:off x="2575789" y="25060"/>
        <a:ext cx="1637232" cy="793916"/>
      </dsp:txXfrm>
    </dsp:sp>
    <dsp:sp modelId="{240B75DC-72EE-184E-88EE-41BAD1383F52}">
      <dsp:nvSpPr>
        <dsp:cNvPr id="0" name=""/>
        <dsp:cNvSpPr/>
      </dsp:nvSpPr>
      <dsp:spPr>
        <a:xfrm>
          <a:off x="2719752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4971-03A0-E44B-B0AC-FEA43FDBE0A6}">
      <dsp:nvSpPr>
        <dsp:cNvPr id="0" name=""/>
        <dsp:cNvSpPr/>
      </dsp:nvSpPr>
      <dsp:spPr>
        <a:xfrm>
          <a:off x="2888415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31,39%</a:t>
          </a:r>
        </a:p>
      </dsp:txBody>
      <dsp:txXfrm>
        <a:off x="2913115" y="1079205"/>
        <a:ext cx="1299906" cy="793916"/>
      </dsp:txXfrm>
    </dsp:sp>
    <dsp:sp modelId="{FDEA071F-EC69-DA45-8615-8E1255D4FDA5}">
      <dsp:nvSpPr>
        <dsp:cNvPr id="0" name=""/>
        <dsp:cNvSpPr/>
      </dsp:nvSpPr>
      <dsp:spPr>
        <a:xfrm>
          <a:off x="2719752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EE87F-849B-C14F-ADDE-4E1AACFFB2A4}">
      <dsp:nvSpPr>
        <dsp:cNvPr id="0" name=""/>
        <dsp:cNvSpPr/>
      </dsp:nvSpPr>
      <dsp:spPr>
        <a:xfrm>
          <a:off x="2888415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0%</a:t>
          </a:r>
        </a:p>
      </dsp:txBody>
      <dsp:txXfrm>
        <a:off x="2913115" y="2133351"/>
        <a:ext cx="1299906" cy="793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CACE-797E-2D41-B1CA-1687AE3B3982}">
      <dsp:nvSpPr>
        <dsp:cNvPr id="0" name=""/>
        <dsp:cNvSpPr/>
      </dsp:nvSpPr>
      <dsp:spPr>
        <a:xfrm>
          <a:off x="442798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Minimumeis</a:t>
          </a:r>
          <a:br>
            <a:rPr lang="nl-NL" sz="2100" kern="1200" dirty="0"/>
          </a:br>
          <a:r>
            <a:rPr lang="nl-NL" sz="2100" kern="1200" dirty="0"/>
            <a:t>(500 lux)</a:t>
          </a:r>
        </a:p>
      </dsp:txBody>
      <dsp:txXfrm>
        <a:off x="467498" y="25060"/>
        <a:ext cx="1637232" cy="793916"/>
      </dsp:txXfrm>
    </dsp:sp>
    <dsp:sp modelId="{D0DA5716-F783-F849-99F3-5DB4CA8B5397}">
      <dsp:nvSpPr>
        <dsp:cNvPr id="0" name=""/>
        <dsp:cNvSpPr/>
      </dsp:nvSpPr>
      <dsp:spPr>
        <a:xfrm>
          <a:off x="611461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71580-C507-1E43-B8FF-ED56D69607B4}">
      <dsp:nvSpPr>
        <dsp:cNvPr id="0" name=""/>
        <dsp:cNvSpPr/>
      </dsp:nvSpPr>
      <dsp:spPr>
        <a:xfrm>
          <a:off x="780124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46,9%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FF0000"/>
              </a:solidFill>
            </a:rPr>
            <a:t>t.o.v. 78,29%</a:t>
          </a:r>
        </a:p>
      </dsp:txBody>
      <dsp:txXfrm>
        <a:off x="804824" y="1079205"/>
        <a:ext cx="1299906" cy="793916"/>
      </dsp:txXfrm>
    </dsp:sp>
    <dsp:sp modelId="{E0122734-DBA5-4F42-80EF-0534F9F187D0}">
      <dsp:nvSpPr>
        <dsp:cNvPr id="0" name=""/>
        <dsp:cNvSpPr/>
      </dsp:nvSpPr>
      <dsp:spPr>
        <a:xfrm>
          <a:off x="611461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D721D-9AF9-C446-BDB5-38BE4085E0E2}">
      <dsp:nvSpPr>
        <dsp:cNvPr id="0" name=""/>
        <dsp:cNvSpPr/>
      </dsp:nvSpPr>
      <dsp:spPr>
        <a:xfrm>
          <a:off x="780124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5,63%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FF0000"/>
              </a:solidFill>
            </a:rPr>
            <a:t>t.o.v. 34,4%</a:t>
          </a:r>
        </a:p>
      </dsp:txBody>
      <dsp:txXfrm>
        <a:off x="804824" y="2133351"/>
        <a:ext cx="1299906" cy="793916"/>
      </dsp:txXfrm>
    </dsp:sp>
    <dsp:sp modelId="{BD0CF268-6139-A440-9AA5-2EF2DCB15BB9}">
      <dsp:nvSpPr>
        <dsp:cNvPr id="0" name=""/>
        <dsp:cNvSpPr/>
      </dsp:nvSpPr>
      <dsp:spPr>
        <a:xfrm>
          <a:off x="2551089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Maximumeis</a:t>
          </a:r>
          <a:br>
            <a:rPr lang="nl-NL" sz="2100" kern="1200" dirty="0"/>
          </a:br>
          <a:r>
            <a:rPr lang="nl-NL" sz="2100" kern="1200" dirty="0"/>
            <a:t>(2000 lux)</a:t>
          </a:r>
        </a:p>
      </dsp:txBody>
      <dsp:txXfrm>
        <a:off x="2575789" y="25060"/>
        <a:ext cx="1637232" cy="793916"/>
      </dsp:txXfrm>
    </dsp:sp>
    <dsp:sp modelId="{240B75DC-72EE-184E-88EE-41BAD1383F52}">
      <dsp:nvSpPr>
        <dsp:cNvPr id="0" name=""/>
        <dsp:cNvSpPr/>
      </dsp:nvSpPr>
      <dsp:spPr>
        <a:xfrm>
          <a:off x="2719752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4971-03A0-E44B-B0AC-FEA43FDBE0A6}">
      <dsp:nvSpPr>
        <dsp:cNvPr id="0" name=""/>
        <dsp:cNvSpPr/>
      </dsp:nvSpPr>
      <dsp:spPr>
        <a:xfrm>
          <a:off x="2888415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2,15%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FF0000"/>
              </a:solidFill>
            </a:rPr>
            <a:t>t.o.v. 31,39%</a:t>
          </a:r>
        </a:p>
      </dsp:txBody>
      <dsp:txXfrm>
        <a:off x="2913115" y="1079205"/>
        <a:ext cx="1299906" cy="793916"/>
      </dsp:txXfrm>
    </dsp:sp>
    <dsp:sp modelId="{FDEA071F-EC69-DA45-8615-8E1255D4FDA5}">
      <dsp:nvSpPr>
        <dsp:cNvPr id="0" name=""/>
        <dsp:cNvSpPr/>
      </dsp:nvSpPr>
      <dsp:spPr>
        <a:xfrm>
          <a:off x="2719752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EE87F-849B-C14F-ADDE-4E1AACFFB2A4}">
      <dsp:nvSpPr>
        <dsp:cNvPr id="0" name=""/>
        <dsp:cNvSpPr/>
      </dsp:nvSpPr>
      <dsp:spPr>
        <a:xfrm>
          <a:off x="2888415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0%</a:t>
          </a:r>
        </a:p>
      </dsp:txBody>
      <dsp:txXfrm>
        <a:off x="2913115" y="2133351"/>
        <a:ext cx="1299906" cy="793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CACE-797E-2D41-B1CA-1687AE3B3982}">
      <dsp:nvSpPr>
        <dsp:cNvPr id="0" name=""/>
        <dsp:cNvSpPr/>
      </dsp:nvSpPr>
      <dsp:spPr>
        <a:xfrm>
          <a:off x="442798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Minimumeis</a:t>
          </a:r>
          <a:br>
            <a:rPr lang="nl-NL" sz="2100" kern="1200" dirty="0"/>
          </a:br>
          <a:r>
            <a:rPr lang="nl-NL" sz="2100" kern="1200" dirty="0"/>
            <a:t>(500 lux)</a:t>
          </a:r>
        </a:p>
      </dsp:txBody>
      <dsp:txXfrm>
        <a:off x="467498" y="25060"/>
        <a:ext cx="1637232" cy="793916"/>
      </dsp:txXfrm>
    </dsp:sp>
    <dsp:sp modelId="{D0DA5716-F783-F849-99F3-5DB4CA8B5397}">
      <dsp:nvSpPr>
        <dsp:cNvPr id="0" name=""/>
        <dsp:cNvSpPr/>
      </dsp:nvSpPr>
      <dsp:spPr>
        <a:xfrm>
          <a:off x="611461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71580-C507-1E43-B8FF-ED56D69607B4}">
      <dsp:nvSpPr>
        <dsp:cNvPr id="0" name=""/>
        <dsp:cNvSpPr/>
      </dsp:nvSpPr>
      <dsp:spPr>
        <a:xfrm>
          <a:off x="780124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19,38%</a:t>
          </a:r>
        </a:p>
      </dsp:txBody>
      <dsp:txXfrm>
        <a:off x="804824" y="1079205"/>
        <a:ext cx="1299906" cy="793916"/>
      </dsp:txXfrm>
    </dsp:sp>
    <dsp:sp modelId="{E0122734-DBA5-4F42-80EF-0534F9F187D0}">
      <dsp:nvSpPr>
        <dsp:cNvPr id="0" name=""/>
        <dsp:cNvSpPr/>
      </dsp:nvSpPr>
      <dsp:spPr>
        <a:xfrm>
          <a:off x="611461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D721D-9AF9-C446-BDB5-38BE4085E0E2}">
      <dsp:nvSpPr>
        <dsp:cNvPr id="0" name=""/>
        <dsp:cNvSpPr/>
      </dsp:nvSpPr>
      <dsp:spPr>
        <a:xfrm>
          <a:off x="780124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0%</a:t>
          </a:r>
        </a:p>
      </dsp:txBody>
      <dsp:txXfrm>
        <a:off x="804824" y="2133351"/>
        <a:ext cx="1299906" cy="793916"/>
      </dsp:txXfrm>
    </dsp:sp>
    <dsp:sp modelId="{BD0CF268-6139-A440-9AA5-2EF2DCB15BB9}">
      <dsp:nvSpPr>
        <dsp:cNvPr id="0" name=""/>
        <dsp:cNvSpPr/>
      </dsp:nvSpPr>
      <dsp:spPr>
        <a:xfrm>
          <a:off x="2551089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Maximumeis</a:t>
          </a:r>
          <a:br>
            <a:rPr lang="nl-NL" sz="2100" kern="1200" dirty="0"/>
          </a:br>
          <a:r>
            <a:rPr lang="nl-NL" sz="2100" kern="1200" dirty="0"/>
            <a:t>(2000 lux)</a:t>
          </a:r>
        </a:p>
      </dsp:txBody>
      <dsp:txXfrm>
        <a:off x="2575789" y="25060"/>
        <a:ext cx="1637232" cy="793916"/>
      </dsp:txXfrm>
    </dsp:sp>
    <dsp:sp modelId="{240B75DC-72EE-184E-88EE-41BAD1383F52}">
      <dsp:nvSpPr>
        <dsp:cNvPr id="0" name=""/>
        <dsp:cNvSpPr/>
      </dsp:nvSpPr>
      <dsp:spPr>
        <a:xfrm>
          <a:off x="2719752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4971-03A0-E44B-B0AC-FEA43FDBE0A6}">
      <dsp:nvSpPr>
        <dsp:cNvPr id="0" name=""/>
        <dsp:cNvSpPr/>
      </dsp:nvSpPr>
      <dsp:spPr>
        <a:xfrm>
          <a:off x="2888415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0%</a:t>
          </a:r>
        </a:p>
      </dsp:txBody>
      <dsp:txXfrm>
        <a:off x="2913115" y="1079205"/>
        <a:ext cx="1299906" cy="793916"/>
      </dsp:txXfrm>
    </dsp:sp>
    <dsp:sp modelId="{FDEA071F-EC69-DA45-8615-8E1255D4FDA5}">
      <dsp:nvSpPr>
        <dsp:cNvPr id="0" name=""/>
        <dsp:cNvSpPr/>
      </dsp:nvSpPr>
      <dsp:spPr>
        <a:xfrm>
          <a:off x="2719752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EE87F-849B-C14F-ADDE-4E1AACFFB2A4}">
      <dsp:nvSpPr>
        <dsp:cNvPr id="0" name=""/>
        <dsp:cNvSpPr/>
      </dsp:nvSpPr>
      <dsp:spPr>
        <a:xfrm>
          <a:off x="2888415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0%</a:t>
          </a:r>
        </a:p>
      </dsp:txBody>
      <dsp:txXfrm>
        <a:off x="2913115" y="2133351"/>
        <a:ext cx="1299906" cy="793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CACE-797E-2D41-B1CA-1687AE3B3982}">
      <dsp:nvSpPr>
        <dsp:cNvPr id="0" name=""/>
        <dsp:cNvSpPr/>
      </dsp:nvSpPr>
      <dsp:spPr>
        <a:xfrm>
          <a:off x="442798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Minimumeis</a:t>
          </a:r>
          <a:br>
            <a:rPr lang="nl-NL" sz="2100" kern="1200" dirty="0"/>
          </a:br>
          <a:r>
            <a:rPr lang="nl-NL" sz="2100" kern="1200" dirty="0"/>
            <a:t>(500 lux)</a:t>
          </a:r>
        </a:p>
      </dsp:txBody>
      <dsp:txXfrm>
        <a:off x="467498" y="25060"/>
        <a:ext cx="1637232" cy="793916"/>
      </dsp:txXfrm>
    </dsp:sp>
    <dsp:sp modelId="{D0DA5716-F783-F849-99F3-5DB4CA8B5397}">
      <dsp:nvSpPr>
        <dsp:cNvPr id="0" name=""/>
        <dsp:cNvSpPr/>
      </dsp:nvSpPr>
      <dsp:spPr>
        <a:xfrm>
          <a:off x="611461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71580-C507-1E43-B8FF-ED56D69607B4}">
      <dsp:nvSpPr>
        <dsp:cNvPr id="0" name=""/>
        <dsp:cNvSpPr/>
      </dsp:nvSpPr>
      <dsp:spPr>
        <a:xfrm>
          <a:off x="780124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1,23%</a:t>
          </a:r>
        </a:p>
      </dsp:txBody>
      <dsp:txXfrm>
        <a:off x="804824" y="1079205"/>
        <a:ext cx="1299906" cy="793916"/>
      </dsp:txXfrm>
    </dsp:sp>
    <dsp:sp modelId="{E0122734-DBA5-4F42-80EF-0534F9F187D0}">
      <dsp:nvSpPr>
        <dsp:cNvPr id="0" name=""/>
        <dsp:cNvSpPr/>
      </dsp:nvSpPr>
      <dsp:spPr>
        <a:xfrm>
          <a:off x="611461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D721D-9AF9-C446-BDB5-38BE4085E0E2}">
      <dsp:nvSpPr>
        <dsp:cNvPr id="0" name=""/>
        <dsp:cNvSpPr/>
      </dsp:nvSpPr>
      <dsp:spPr>
        <a:xfrm>
          <a:off x="780124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0%</a:t>
          </a:r>
        </a:p>
      </dsp:txBody>
      <dsp:txXfrm>
        <a:off x="804824" y="2133351"/>
        <a:ext cx="1299906" cy="793916"/>
      </dsp:txXfrm>
    </dsp:sp>
    <dsp:sp modelId="{BD0CF268-6139-A440-9AA5-2EF2DCB15BB9}">
      <dsp:nvSpPr>
        <dsp:cNvPr id="0" name=""/>
        <dsp:cNvSpPr/>
      </dsp:nvSpPr>
      <dsp:spPr>
        <a:xfrm>
          <a:off x="2551089" y="360"/>
          <a:ext cx="1686632" cy="8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Maximumeis</a:t>
          </a:r>
          <a:br>
            <a:rPr lang="nl-NL" sz="2100" kern="1200" dirty="0"/>
          </a:br>
          <a:r>
            <a:rPr lang="nl-NL" sz="2100" kern="1200" dirty="0"/>
            <a:t>(2000 lux)</a:t>
          </a:r>
        </a:p>
      </dsp:txBody>
      <dsp:txXfrm>
        <a:off x="2575789" y="25060"/>
        <a:ext cx="1637232" cy="793916"/>
      </dsp:txXfrm>
    </dsp:sp>
    <dsp:sp modelId="{240B75DC-72EE-184E-88EE-41BAD1383F52}">
      <dsp:nvSpPr>
        <dsp:cNvPr id="0" name=""/>
        <dsp:cNvSpPr/>
      </dsp:nvSpPr>
      <dsp:spPr>
        <a:xfrm>
          <a:off x="2719752" y="843676"/>
          <a:ext cx="168663" cy="63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87"/>
              </a:lnTo>
              <a:lnTo>
                <a:pt x="168663" y="632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4971-03A0-E44B-B0AC-FEA43FDBE0A6}">
      <dsp:nvSpPr>
        <dsp:cNvPr id="0" name=""/>
        <dsp:cNvSpPr/>
      </dsp:nvSpPr>
      <dsp:spPr>
        <a:xfrm>
          <a:off x="2888415" y="1054505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0%</a:t>
          </a:r>
        </a:p>
      </dsp:txBody>
      <dsp:txXfrm>
        <a:off x="2913115" y="1079205"/>
        <a:ext cx="1299906" cy="793916"/>
      </dsp:txXfrm>
    </dsp:sp>
    <dsp:sp modelId="{FDEA071F-EC69-DA45-8615-8E1255D4FDA5}">
      <dsp:nvSpPr>
        <dsp:cNvPr id="0" name=""/>
        <dsp:cNvSpPr/>
      </dsp:nvSpPr>
      <dsp:spPr>
        <a:xfrm>
          <a:off x="2719752" y="843676"/>
          <a:ext cx="168663" cy="168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632"/>
              </a:lnTo>
              <a:lnTo>
                <a:pt x="168663" y="16866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EE87F-849B-C14F-ADDE-4E1AACFFB2A4}">
      <dsp:nvSpPr>
        <dsp:cNvPr id="0" name=""/>
        <dsp:cNvSpPr/>
      </dsp:nvSpPr>
      <dsp:spPr>
        <a:xfrm>
          <a:off x="2888415" y="2108651"/>
          <a:ext cx="1349306" cy="8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0%</a:t>
          </a:r>
        </a:p>
      </dsp:txBody>
      <dsp:txXfrm>
        <a:off x="2913115" y="2133351"/>
        <a:ext cx="1299906" cy="793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13/05/2016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13/05/2016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2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170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471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99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99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99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 bwMode="auto"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2" y="3018534"/>
            <a:ext cx="1871476" cy="12527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3221743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591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920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868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21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58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938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775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576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710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6681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3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907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1428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428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auto">
          <a:xfrm>
            <a:off x="-16088" y="-2156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6408000"/>
            <a:ext cx="9144000" cy="5508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0" y="6012000"/>
            <a:ext cx="2417069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8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file:///\\localhost\Users\frederieckmeire\Desktop\Presentatie%20Masterproef\Meetopstelling%20Duurmeting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file:///\\localhost\Users\frederieckmeire\Desktop\Presentatie%20Masterproef\Situatie%20zonder%20lamelle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file:///\\localhost\Users\frederieckmeire\Desktop\Presentatie%20Masterproef\Lamellen%200%25%20onder%2045%25C2%25B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600" dirty="0"/>
              <a:t>Proefondervindelijke bepaling van de daglichttoetreding bij het gebruik van binnenzonnelamellen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Kenny Lauwereins</a:t>
            </a:r>
          </a:p>
          <a:p>
            <a:r>
              <a:rPr lang="nl-BE" dirty="0"/>
              <a:t>Frederieck Meire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59074" y="6001605"/>
            <a:ext cx="360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Promotor: ing. Ruben </a:t>
            </a:r>
            <a:r>
              <a:rPr lang="nl-NL" dirty="0" err="1">
                <a:solidFill>
                  <a:schemeClr val="bg1"/>
                </a:solidFill>
              </a:rPr>
              <a:t>Delvaeye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err="1">
                <a:solidFill>
                  <a:schemeClr val="bg1"/>
                </a:solidFill>
              </a:rPr>
              <a:t>Co-promotor</a:t>
            </a:r>
            <a:r>
              <a:rPr lang="nl-NL" dirty="0">
                <a:solidFill>
                  <a:schemeClr val="bg1"/>
                </a:solidFill>
              </a:rPr>
              <a:t>: dr. ir. Hilde </a:t>
            </a:r>
            <a:r>
              <a:rPr lang="nl-NL" dirty="0" err="1">
                <a:solidFill>
                  <a:schemeClr val="bg1"/>
                </a:solidFill>
              </a:rPr>
              <a:t>Breesch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18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Locatie metingen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r>
              <a:rPr lang="nl-NL" sz="2000" dirty="0"/>
              <a:t>oriëntatie ramen: </a:t>
            </a:r>
            <a:r>
              <a:rPr lang="nl-NL" sz="2000" dirty="0" err="1"/>
              <a:t>zuid-west</a:t>
            </a:r>
            <a:endParaRPr lang="nl-NL" sz="2000" dirty="0"/>
          </a:p>
        </p:txBody>
      </p:sp>
      <p:pic>
        <p:nvPicPr>
          <p:cNvPr id="4" name="Afbeelding 3" descr="Schermafbeelding 2014-06-17 om 10.3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3"/>
            <a:ext cx="4883471" cy="35367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151215" y="42041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 descr="Schermafbeelding 2014-06-19 om 14.14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2" y="2132857"/>
            <a:ext cx="4020651" cy="288032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10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14621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Meetopstelling</a:t>
            </a:r>
          </a:p>
        </p:txBody>
      </p:sp>
      <p:pic>
        <p:nvPicPr>
          <p:cNvPr id="4" name="Afbeelding 3" descr="Schermafbeelding 2014-06-17 om 10.4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5512286" cy="3168352"/>
          </a:xfrm>
          <a:prstGeom prst="rect">
            <a:avLst/>
          </a:prstGeom>
        </p:spPr>
      </p:pic>
      <p:pic>
        <p:nvPicPr>
          <p:cNvPr id="5" name="Afbeelding 4" descr="2014-03-25 12.02.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80001"/>
            <a:ext cx="3254210" cy="5754814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879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Uitgevoerde metingen</a:t>
            </a:r>
          </a:p>
          <a:p>
            <a:endParaRPr lang="nl-NL" dirty="0"/>
          </a:p>
        </p:txBody>
      </p:sp>
      <p:pic>
        <p:nvPicPr>
          <p:cNvPr id="4" name="Afbeelding 3" descr="Schermafbeelding 2014-06-17 om 17.02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3" y="1988840"/>
            <a:ext cx="5956300" cy="18923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979383" y="3717032"/>
            <a:ext cx="2584505" cy="164108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79383" y="2276872"/>
            <a:ext cx="2584505" cy="144016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923928" y="2276872"/>
            <a:ext cx="2952328" cy="144016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12</a:t>
            </a:fld>
            <a:r>
              <a:rPr lang="nl-BE" dirty="0"/>
              <a:t>/36</a:t>
            </a:r>
          </a:p>
        </p:txBody>
      </p:sp>
      <p:sp>
        <p:nvSpPr>
          <p:cNvPr id="11" name="Rechthoek 10"/>
          <p:cNvSpPr/>
          <p:nvPr/>
        </p:nvSpPr>
        <p:spPr>
          <a:xfrm>
            <a:off x="979383" y="2096872"/>
            <a:ext cx="2584505" cy="18000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979383" y="2636912"/>
            <a:ext cx="2584505" cy="18000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979383" y="2816912"/>
            <a:ext cx="2584505" cy="144016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979383" y="2425666"/>
            <a:ext cx="2584505" cy="211245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979383" y="2969312"/>
            <a:ext cx="2584505" cy="18000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96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Randvoorwaarden</a:t>
            </a:r>
          </a:p>
          <a:p>
            <a:pPr lvl="1"/>
            <a:r>
              <a:rPr lang="nl-NL" i="1" dirty="0" err="1"/>
              <a:t>Overcast</a:t>
            </a:r>
            <a:r>
              <a:rPr lang="nl-NL" i="1" dirty="0"/>
              <a:t> </a:t>
            </a:r>
            <a:r>
              <a:rPr lang="nl-NL" i="1" dirty="0" err="1"/>
              <a:t>sky</a:t>
            </a:r>
            <a:r>
              <a:rPr lang="nl-NL" i="1" dirty="0"/>
              <a:t> (hier: tussen de 10000 en 30000 lux)</a:t>
            </a:r>
          </a:p>
          <a:p>
            <a:pPr marL="359637" lvl="1" indent="0">
              <a:buNone/>
            </a:pPr>
            <a:r>
              <a:rPr lang="nl-NL" dirty="0"/>
              <a:t>		</a:t>
            </a:r>
          </a:p>
          <a:p>
            <a:pPr marL="359637" lvl="1" indent="0">
              <a:buNone/>
            </a:pPr>
            <a:r>
              <a:rPr lang="nl-NL" dirty="0"/>
              <a:t>	</a:t>
            </a:r>
          </a:p>
          <a:p>
            <a:pPr marL="359637" lvl="1" indent="0">
              <a:buNone/>
            </a:pPr>
            <a:endParaRPr lang="nl-NL" dirty="0"/>
          </a:p>
          <a:p>
            <a:pPr marL="359637" lvl="1" indent="0">
              <a:buNone/>
            </a:pPr>
            <a:endParaRPr lang="nl-NL" dirty="0"/>
          </a:p>
          <a:p>
            <a:pPr marL="359637" lvl="1" indent="0">
              <a:buNone/>
            </a:pPr>
            <a:endParaRPr lang="nl-NL" dirty="0"/>
          </a:p>
          <a:p>
            <a:pPr marL="359637" lvl="1" indent="0">
              <a:buNone/>
            </a:pPr>
            <a:endParaRPr lang="nl-NL" dirty="0"/>
          </a:p>
          <a:p>
            <a:pPr marL="359637" lvl="1" indent="0">
              <a:buNone/>
            </a:pPr>
            <a:endParaRPr lang="nl-NL" dirty="0"/>
          </a:p>
          <a:p>
            <a:pPr marL="702537" lvl="1" indent="-342900">
              <a:buFont typeface="Courier New"/>
              <a:buChar char="o"/>
            </a:pPr>
            <a:r>
              <a:rPr lang="nl-NL" i="1" dirty="0"/>
              <a:t>Hoogte meting: 85 cm</a:t>
            </a:r>
            <a:r>
              <a:rPr lang="nl-NL" dirty="0"/>
              <a:t>	</a:t>
            </a:r>
          </a:p>
        </p:txBody>
      </p:sp>
      <p:pic>
        <p:nvPicPr>
          <p:cNvPr id="4" name="Afbeelding 3" descr="2014-06-17 10.49.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72" y="2204864"/>
            <a:ext cx="4940228" cy="2793581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13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325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lnSpc>
                <a:spcPct val="140000"/>
              </a:lnSpc>
            </a:pPr>
            <a:r>
              <a:rPr lang="nl-NL" dirty="0"/>
              <a:t>Daglichtverdeling in een typelokaal</a:t>
            </a:r>
          </a:p>
          <a:p>
            <a:pPr>
              <a:lnSpc>
                <a:spcPct val="140000"/>
              </a:lnSpc>
            </a:pPr>
            <a:r>
              <a:rPr lang="nl-NL" dirty="0"/>
              <a:t>Impact van de reflectiecoëfficiënten van de witte en grijze lamellen</a:t>
            </a:r>
          </a:p>
          <a:p>
            <a:pPr>
              <a:lnSpc>
                <a:spcPct val="140000"/>
              </a:lnSpc>
            </a:pPr>
            <a:r>
              <a:rPr lang="nl-NL" dirty="0"/>
              <a:t>Verloop van de daglichtfactoren in de ruimte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14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31878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Daglichtverdeling in een typelokaal</a:t>
            </a:r>
          </a:p>
          <a:p>
            <a:pPr lvl="3"/>
            <a:endParaRPr lang="nl-NL" dirty="0"/>
          </a:p>
          <a:p>
            <a:pPr lvl="4"/>
            <a:endParaRPr lang="nl-NL" dirty="0"/>
          </a:p>
          <a:p>
            <a:pPr lvl="4"/>
            <a:endParaRPr lang="nl-NL" dirty="0"/>
          </a:p>
          <a:p>
            <a:pPr lvl="4"/>
            <a:endParaRPr lang="nl-NL" dirty="0"/>
          </a:p>
          <a:p>
            <a:pPr lvl="4"/>
            <a:endParaRPr lang="nl-NL" dirty="0"/>
          </a:p>
          <a:p>
            <a:pPr lvl="4"/>
            <a:endParaRPr lang="nl-NL" dirty="0"/>
          </a:p>
          <a:p>
            <a:pPr lvl="8"/>
            <a:r>
              <a:rPr lang="nl-NL" dirty="0"/>
              <a:t>                 Situatie zonder lamellen</a:t>
            </a:r>
          </a:p>
        </p:txBody>
      </p:sp>
      <p:pic>
        <p:nvPicPr>
          <p:cNvPr id="12" name="Afbeelding 11" descr="Zonder lamellen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9552"/>
            <a:ext cx="5343525" cy="40005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15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65690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Daglichtverdeling in een typelokaal</a:t>
            </a:r>
          </a:p>
        </p:txBody>
      </p:sp>
      <p:pic>
        <p:nvPicPr>
          <p:cNvPr id="5" name="Afbeelding 4" descr="Schermafbeelding 2014-06-17 om 11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0" y="1988840"/>
            <a:ext cx="8172400" cy="270572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16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51068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Impact van de reflectiecoëfficiënten van de witte (86,9%) en grijze (30,9%) lamellen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1400" dirty="0"/>
              <a:t>Witte lamellen 0% perforatie 45°</a:t>
            </a:r>
            <a:r>
              <a:rPr lang="nl-NL" sz="1800" dirty="0"/>
              <a:t>		     </a:t>
            </a:r>
            <a:r>
              <a:rPr lang="nl-NL" sz="1400" dirty="0"/>
              <a:t>Grijze lamellen 0% perforatie 45°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Afbeelding 3" descr="Wit 0% 45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3" y="2132856"/>
            <a:ext cx="4249205" cy="3181223"/>
          </a:xfrm>
          <a:prstGeom prst="rect">
            <a:avLst/>
          </a:prstGeom>
        </p:spPr>
      </p:pic>
      <p:pic>
        <p:nvPicPr>
          <p:cNvPr id="5" name="Afbeelding 4" descr="Grijs 0% 45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58" y="2132856"/>
            <a:ext cx="4249205" cy="3181223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17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00177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Impact van de reflectiecoëfficiënten van de witte en grijze lamellen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6" name="Afbeelding 5" descr="Schermafbeelding 2014-06-17 om 11.0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1" y="2641287"/>
            <a:ext cx="7884368" cy="258889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18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8330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Verloop van de daglichtfactoren in de ruimte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</a:t>
            </a:r>
          </a:p>
          <a:p>
            <a:pPr marL="0" indent="0">
              <a:buNone/>
            </a:pPr>
            <a:r>
              <a:rPr lang="nl-NL" sz="1800" dirty="0"/>
              <a:t>             </a:t>
            </a:r>
            <a:r>
              <a:rPr lang="nl-NL" sz="1400" dirty="0"/>
              <a:t>Witte lamellen 0% perforatie 0°</a:t>
            </a:r>
            <a:r>
              <a:rPr lang="nl-NL" sz="1800" dirty="0"/>
              <a:t>		 </a:t>
            </a:r>
            <a:r>
              <a:rPr lang="nl-NL" sz="1400" dirty="0"/>
              <a:t>Witte lamellen 3%-12% perforatie 0°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Wit 0% 0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4" y="2132855"/>
            <a:ext cx="4232014" cy="3168353"/>
          </a:xfrm>
          <a:prstGeom prst="rect">
            <a:avLst/>
          </a:prstGeom>
        </p:spPr>
      </p:pic>
      <p:pic>
        <p:nvPicPr>
          <p:cNvPr id="6" name="Afbeelding 5" descr="Wit 3_12% 0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5"/>
            <a:ext cx="4176464" cy="312676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19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40738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Probleemstelling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60% van het totale elektriciteitsverbruik scholen </a:t>
            </a:r>
            <a:r>
              <a:rPr lang="nl-BE" dirty="0">
                <a:sym typeface="Wingdings"/>
              </a:rPr>
              <a:t></a:t>
            </a:r>
            <a:r>
              <a:rPr lang="nl-BE" dirty="0"/>
              <a:t> verlichting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			</a:t>
            </a:r>
            <a:r>
              <a:rPr lang="nl-BE" sz="1600" dirty="0"/>
              <a:t>(</a:t>
            </a:r>
            <a:r>
              <a:rPr lang="nl-BE" sz="1400" dirty="0"/>
              <a:t>Institut Wallon, 2011)</a:t>
            </a:r>
          </a:p>
        </p:txBody>
      </p:sp>
      <p:pic>
        <p:nvPicPr>
          <p:cNvPr id="4" name="Afbeelding 3" descr="Schermafbeelding 2014-06-17 om 09.2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3" y="1985511"/>
            <a:ext cx="5761906" cy="378478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36753" y="4581128"/>
            <a:ext cx="5761906" cy="36004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91002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Verloop van de daglichtfactoren in de ruimte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</a:t>
            </a:r>
          </a:p>
          <a:p>
            <a:pPr marL="0" indent="0">
              <a:buNone/>
            </a:pPr>
            <a:r>
              <a:rPr lang="nl-NL" sz="1800" dirty="0"/>
              <a:t>            </a:t>
            </a:r>
            <a:r>
              <a:rPr lang="nl-NL" sz="1400" dirty="0"/>
              <a:t>Witte lamellen 0% perforatie 45°		  Witte lamellen 3%-12% perforatie 45°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Wit 0% 45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32856"/>
            <a:ext cx="4247508" cy="3179952"/>
          </a:xfrm>
          <a:prstGeom prst="rect">
            <a:avLst/>
          </a:prstGeom>
        </p:spPr>
      </p:pic>
      <p:pic>
        <p:nvPicPr>
          <p:cNvPr id="7" name="Afbeelding 6" descr="Wit 3_12% 45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75" y="2132856"/>
            <a:ext cx="4247508" cy="3179952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20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158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Verloop van de daglichtfactoren in de ruimte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400" dirty="0"/>
              <a:t>Witte lamellen 0% perforatie 90°		  Witte lamellen 3%-12% perforatie 90°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Wit 0% 90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4309028" cy="3226010"/>
          </a:xfrm>
          <a:prstGeom prst="rect">
            <a:avLst/>
          </a:prstGeom>
        </p:spPr>
      </p:pic>
      <p:pic>
        <p:nvPicPr>
          <p:cNvPr id="6" name="Afbeelding 5" descr="Wit 3_12% 90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309029" cy="322601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21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78317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Duurmetingen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 action="ppaction://hlinkfile"/>
              </a:rPr>
              <a:t>Meetopstelling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r>
              <a:rPr lang="nl-NL" dirty="0"/>
              <a:t>Luxmeter 1: 1,5m</a:t>
            </a:r>
          </a:p>
          <a:p>
            <a:pPr lvl="1"/>
            <a:r>
              <a:rPr lang="nl-NL" dirty="0"/>
              <a:t>Luxmeter 2: 3,5m</a:t>
            </a:r>
          </a:p>
        </p:txBody>
      </p:sp>
      <p:pic>
        <p:nvPicPr>
          <p:cNvPr id="4" name="Afbeelding 3" descr="Schermafbeelding 2014-06-17 om 11.29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4950715" cy="289887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22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41219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Duurmetingen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Uitgevoerde metingen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Enkel uitgevoerd met witte lamellen</a:t>
            </a:r>
          </a:p>
        </p:txBody>
      </p:sp>
      <p:pic>
        <p:nvPicPr>
          <p:cNvPr id="4" name="Afbeelding 3" descr="Schermafbeelding 2014-06-17 om 11.3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4" y="2420888"/>
            <a:ext cx="8676456" cy="137981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7544" y="2420888"/>
            <a:ext cx="8640000" cy="288033"/>
          </a:xfrm>
          <a:prstGeom prst="rect">
            <a:avLst/>
          </a:prstGeom>
          <a:solidFill>
            <a:srgbClr val="116E8A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97544" y="3212976"/>
            <a:ext cx="8640000" cy="288032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23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97169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Opgelegde criteria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Minimumeis 500 lux (NBN-EN 12464-1):</a:t>
            </a:r>
          </a:p>
          <a:p>
            <a:pPr marL="359637" lvl="1" indent="0">
              <a:buNone/>
            </a:pPr>
            <a:r>
              <a:rPr lang="nl-NL" dirty="0"/>
              <a:t>	Bij tekort: aanvullen met kunstmatige verlichting</a:t>
            </a:r>
          </a:p>
          <a:p>
            <a:pPr marL="359637" lvl="1" indent="0">
              <a:buNone/>
            </a:pPr>
            <a:endParaRPr lang="nl-NL" dirty="0"/>
          </a:p>
          <a:p>
            <a:r>
              <a:rPr lang="nl-NL" dirty="0"/>
              <a:t>Maximumeis 2000 lux (</a:t>
            </a:r>
            <a:r>
              <a:rPr lang="nl-NL" dirty="0" err="1"/>
              <a:t>Reinhart</a:t>
            </a:r>
            <a:r>
              <a:rPr lang="nl-NL" dirty="0"/>
              <a:t>, 2010):</a:t>
            </a:r>
          </a:p>
          <a:p>
            <a:pPr marL="359637" lvl="1" indent="0">
              <a:buNone/>
            </a:pPr>
            <a:r>
              <a:rPr lang="nl-NL" dirty="0"/>
              <a:t>	Bij overschrijding: zonwering gebruiken</a:t>
            </a:r>
          </a:p>
          <a:p>
            <a:pPr marL="359637" lvl="1" indent="0">
              <a:buNone/>
            </a:pPr>
            <a:endParaRPr lang="nl-NL" dirty="0"/>
          </a:p>
          <a:p>
            <a:endParaRPr lang="nl-NL" dirty="0"/>
          </a:p>
          <a:p>
            <a:pPr marL="720000" lvl="2" indent="0">
              <a:buNone/>
            </a:pPr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24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480873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1: situatie zonder lamellen </a:t>
            </a:r>
            <a:r>
              <a:rPr lang="nl-NL" dirty="0">
                <a:sym typeface="Wingdings"/>
              </a:rPr>
              <a:t> lamellen 0% perforatie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 action="ppaction://hlinkfile"/>
              </a:rPr>
              <a:t>Situatie zonder lamellen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4747565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1,5m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3,5m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25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17998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1: situatie zonder lamellen </a:t>
            </a:r>
            <a:r>
              <a:rPr lang="nl-NL" dirty="0">
                <a:sym typeface="Wingdings"/>
              </a:rPr>
              <a:t> lamellen 0% perforatie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 action="ppaction://hlinkfile"/>
              </a:rPr>
              <a:t>Lamellen (0%) onder 45°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5603333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1,5m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3,5m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26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67332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1: situatie zonder lamellen </a:t>
            </a:r>
            <a:r>
              <a:rPr lang="nl-NL" dirty="0">
                <a:sym typeface="Wingdings"/>
              </a:rPr>
              <a:t> lamellen 0% perforatie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Vergelijking tussen beide situaties</a:t>
            </a:r>
          </a:p>
          <a:p>
            <a:pPr lvl="2"/>
            <a:r>
              <a:rPr lang="nl-NL" dirty="0"/>
              <a:t>Verhouding verlichtingssterktes op 1,5m</a:t>
            </a:r>
          </a:p>
          <a:p>
            <a:endParaRPr lang="nl-NL" dirty="0"/>
          </a:p>
        </p:txBody>
      </p:sp>
      <p:pic>
        <p:nvPicPr>
          <p:cNvPr id="5" name="Afbeelding 4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04864"/>
            <a:ext cx="6457501" cy="369756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27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449270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1: situatie zonder lamellen </a:t>
            </a:r>
            <a:r>
              <a:rPr lang="nl-NL" dirty="0">
                <a:sym typeface="Wingdings"/>
              </a:rPr>
              <a:t> lamellen 0% perforatie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Vergelijking tussen beide situaties</a:t>
            </a:r>
          </a:p>
          <a:p>
            <a:pPr lvl="2"/>
            <a:r>
              <a:rPr lang="nl-NL" dirty="0"/>
              <a:t>Verhouding verlichtingssterktes op 3,5m</a:t>
            </a:r>
          </a:p>
          <a:p>
            <a:endParaRPr lang="nl-NL" dirty="0"/>
          </a:p>
        </p:txBody>
      </p:sp>
      <p:pic>
        <p:nvPicPr>
          <p:cNvPr id="5" name="Afbeelding 4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76872"/>
            <a:ext cx="8334000" cy="345338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28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624771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Lamellen 3%-12% en hoek 45°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29697"/>
            <a:ext cx="8334000" cy="369929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29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31549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598432"/>
              </p:ext>
            </p:extLst>
          </p:nvPr>
        </p:nvGraphicFramePr>
        <p:xfrm>
          <a:off x="540000" y="13499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804248" y="342049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te veel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44008" y="342049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te weinig</a:t>
            </a:r>
          </a:p>
        </p:txBody>
      </p:sp>
      <p:sp>
        <p:nvSpPr>
          <p:cNvPr id="10" name="Pijl omlaag 9"/>
          <p:cNvSpPr/>
          <p:nvPr/>
        </p:nvSpPr>
        <p:spPr>
          <a:xfrm>
            <a:off x="7092280" y="4509120"/>
            <a:ext cx="288032" cy="576064"/>
          </a:xfrm>
          <a:prstGeom prst="down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940152" y="5271813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500" dirty="0"/>
              <a:t>Invloed </a:t>
            </a:r>
            <a:r>
              <a:rPr lang="nl-NL" sz="1500" dirty="0" err="1"/>
              <a:t>binnenzonnelamellen</a:t>
            </a:r>
            <a:endParaRPr lang="nl-NL" sz="1500" dirty="0"/>
          </a:p>
        </p:txBody>
      </p:sp>
      <p:sp>
        <p:nvSpPr>
          <p:cNvPr id="12" name="Tekstvak 11"/>
          <p:cNvSpPr txBox="1"/>
          <p:nvPr/>
        </p:nvSpPr>
        <p:spPr>
          <a:xfrm>
            <a:off x="540000" y="1700808"/>
            <a:ext cx="1656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/>
              <a:t>Probleem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40000" y="2852936"/>
            <a:ext cx="1656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/>
              <a:t>Oplossingen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2400" y="5454834"/>
            <a:ext cx="1791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/>
              <a:t>Onderzoeksopzet</a:t>
            </a: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3419872" y="3420498"/>
            <a:ext cx="1224136" cy="656574"/>
          </a:xfrm>
          <a:prstGeom prst="line">
            <a:avLst/>
          </a:prstGeom>
          <a:ln w="3175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945922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Lamellen 3%-12% en hoek 45°</a:t>
            </a:r>
          </a:p>
          <a:p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0072617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1,5m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3,5m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30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08655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Lamellen 12%-3% en hoek 45°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88839"/>
            <a:ext cx="8334000" cy="335761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31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63055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Lamellen 12%-3% en hoek 45°</a:t>
            </a:r>
          </a:p>
          <a:p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1810656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1,5m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% van de tijd voldaan op 3,5m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32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95045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Vergelijking tussen beide situaties</a:t>
            </a:r>
          </a:p>
          <a:p>
            <a:pPr lvl="2"/>
            <a:r>
              <a:rPr lang="nl-NL" dirty="0"/>
              <a:t>Verhouding verlichtingssterktes op 1,5m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	  Op 45°					Op 0°</a:t>
            </a:r>
          </a:p>
        </p:txBody>
      </p:sp>
      <p:pic>
        <p:nvPicPr>
          <p:cNvPr id="7" name="Afbeelding 6" descr="Schermafbeelding 2014-06-19 om 16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24" y="2276872"/>
            <a:ext cx="4990276" cy="2736304"/>
          </a:xfrm>
          <a:prstGeom prst="rect">
            <a:avLst/>
          </a:prstGeom>
        </p:spPr>
      </p:pic>
      <p:pic>
        <p:nvPicPr>
          <p:cNvPr id="8" name="Afbeelding 7" descr="Schermafbeelding 2014-06-19 om 16.4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3959810" cy="2617502"/>
          </a:xfrm>
          <a:prstGeom prst="rect">
            <a:avLst/>
          </a:prstGeom>
        </p:spPr>
      </p:pic>
      <p:pic>
        <p:nvPicPr>
          <p:cNvPr id="9" name="Afbeelding 8" descr="Schermafbeelding 2014-06-19 om 16.45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1459711" cy="388680"/>
          </a:xfrm>
          <a:prstGeom prst="rect">
            <a:avLst/>
          </a:prstGeom>
        </p:spPr>
      </p:pic>
      <p:pic>
        <p:nvPicPr>
          <p:cNvPr id="10" name="Afbeelding 9" descr="Schermafbeelding 2014-06-19 om 16.46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13176"/>
            <a:ext cx="1579505" cy="38060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33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256568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Vergelijking tussen beide situaties</a:t>
            </a:r>
          </a:p>
          <a:p>
            <a:pPr lvl="2"/>
            <a:r>
              <a:rPr lang="nl-NL" dirty="0"/>
              <a:t>Verhouding verlichtingssterktes op 3,5m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marL="720000" lvl="2" indent="0">
              <a:buNone/>
            </a:pPr>
            <a:r>
              <a:rPr lang="nl-NL" dirty="0"/>
              <a:t>		</a:t>
            </a:r>
          </a:p>
          <a:p>
            <a:pPr marL="720000" lvl="2" indent="0">
              <a:buNone/>
            </a:pPr>
            <a:r>
              <a:rPr lang="nl-NL" sz="1800" dirty="0"/>
              <a:t>		Op 45°					Op 0°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6" name="Afbeelding 5" descr="Schermafbeelding 2014-06-19 om 16.47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5441335" cy="2632001"/>
          </a:xfrm>
          <a:prstGeom prst="rect">
            <a:avLst/>
          </a:prstGeom>
        </p:spPr>
      </p:pic>
      <p:pic>
        <p:nvPicPr>
          <p:cNvPr id="7" name="Afbeelding 6" descr="Schermafbeelding 2014-06-19 om 16.5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47" y="2360199"/>
            <a:ext cx="3895453" cy="2503649"/>
          </a:xfrm>
          <a:prstGeom prst="rect">
            <a:avLst/>
          </a:prstGeom>
        </p:spPr>
      </p:pic>
      <p:pic>
        <p:nvPicPr>
          <p:cNvPr id="8" name="Afbeelding 7" descr="Schermafbeelding 2014-06-19 om 16.56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80881"/>
            <a:ext cx="1797007" cy="380543"/>
          </a:xfrm>
          <a:prstGeom prst="rect">
            <a:avLst/>
          </a:prstGeom>
        </p:spPr>
      </p:pic>
      <p:pic>
        <p:nvPicPr>
          <p:cNvPr id="9" name="Afbeelding 8" descr="Schermafbeelding 2014-06-19 om 16.57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85862"/>
            <a:ext cx="1872208" cy="43380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34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543171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u="sng" dirty="0"/>
              <a:t>Metingen in functie van de </a:t>
            </a:r>
            <a:r>
              <a:rPr lang="nl-NL" u="sng" dirty="0" err="1"/>
              <a:t>daglichtkarakterisatie</a:t>
            </a:r>
            <a:r>
              <a:rPr lang="nl-NL" u="sng" dirty="0"/>
              <a:t>:</a:t>
            </a:r>
          </a:p>
          <a:p>
            <a:pPr>
              <a:lnSpc>
                <a:spcPct val="150000"/>
              </a:lnSpc>
            </a:pPr>
            <a:r>
              <a:rPr lang="nl-NL" dirty="0"/>
              <a:t>Graad van perforatie: enkel invloed indien lamel op 0° staat</a:t>
            </a:r>
          </a:p>
          <a:p>
            <a:pPr>
              <a:lnSpc>
                <a:spcPct val="150000"/>
              </a:lnSpc>
            </a:pPr>
            <a:r>
              <a:rPr lang="nl-NL" dirty="0"/>
              <a:t>3%-12% lamel dichtbij raam grotere DF dan bij 12%-3% lamel (enkel op 0°)</a:t>
            </a:r>
          </a:p>
          <a:p>
            <a:pPr>
              <a:lnSpc>
                <a:spcPct val="150000"/>
              </a:lnSpc>
            </a:pPr>
            <a:r>
              <a:rPr lang="nl-NL" dirty="0"/>
              <a:t>3%-12% lamel dieper in de ruimte kleinere DF dan bij 12%-3% lamel (enkel op 0°)</a:t>
            </a:r>
          </a:p>
          <a:p>
            <a:pPr>
              <a:lnSpc>
                <a:spcPct val="150000"/>
              </a:lnSpc>
            </a:pPr>
            <a:r>
              <a:rPr lang="nl-NL" dirty="0"/>
              <a:t>Geen eenduidig verschil tussen witte en grijze lamellen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35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77981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50000"/>
              </a:lnSpc>
            </a:pPr>
            <a:endParaRPr lang="nl-NL" u="sng" dirty="0"/>
          </a:p>
          <a:p>
            <a:pPr lvl="1">
              <a:lnSpc>
                <a:spcPct val="50000"/>
              </a:lnSpc>
            </a:pPr>
            <a:r>
              <a:rPr lang="nl-NL" u="sng" dirty="0"/>
              <a:t>Duurmetingen:</a:t>
            </a:r>
          </a:p>
          <a:p>
            <a:r>
              <a:rPr lang="nl-NL" dirty="0"/>
              <a:t>Een ideale hoek bestaat niet, een slimme regeling is aan te bevelen</a:t>
            </a:r>
          </a:p>
          <a:p>
            <a:r>
              <a:rPr lang="nl-NL" dirty="0"/>
              <a:t>Duurmeting 1: de minimumeis wordt gereduceerd met een factor 2, maar de maximumeis wordt gereduceerd met factor 15!</a:t>
            </a:r>
          </a:p>
          <a:p>
            <a:r>
              <a:rPr lang="nl-NL" dirty="0"/>
              <a:t>Op een grote afstand van het raam wordt de invloed van de perforatie teniet gedaan bij 45°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36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19059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Onderzoeksopzet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i="1" dirty="0"/>
              <a:t>Hoe beïnvloeden </a:t>
            </a:r>
            <a:r>
              <a:rPr lang="nl-NL" b="1" i="1" dirty="0" err="1"/>
              <a:t>binnenzonnelamellen</a:t>
            </a:r>
            <a:r>
              <a:rPr lang="nl-NL" b="1" i="1" dirty="0"/>
              <a:t> de daglichttoetreding? Wordt er voldaan aan de minimum- en maximumeis voor verlichtingssterktes in auditoria?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11474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4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1752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lamellen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15000"/>
            <a:ext cx="8334000" cy="4428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1086837" lvl="2" indent="-457200">
              <a:buFont typeface="+mj-lt"/>
              <a:buAutoNum type="arabicPeriod"/>
            </a:pPr>
            <a:endParaRPr lang="nl-NL" dirty="0"/>
          </a:p>
          <a:p>
            <a:pPr marL="1086837" lvl="2" indent="-457200">
              <a:buFont typeface="+mj-lt"/>
              <a:buAutoNum type="arabicPeriod"/>
            </a:pPr>
            <a:endParaRPr lang="nl-NL" dirty="0"/>
          </a:p>
          <a:p>
            <a:pPr marL="1086837" lvl="2" indent="-45720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 descr="Schermafbeelding 2014-06-17 om 10.4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0473"/>
            <a:ext cx="9144000" cy="56732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2284099"/>
              </p:ext>
            </p:extLst>
          </p:nvPr>
        </p:nvGraphicFramePr>
        <p:xfrm>
          <a:off x="540000" y="-531440"/>
          <a:ext cx="849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 descr="596-1A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51" y="0"/>
            <a:ext cx="2080749" cy="1905966"/>
          </a:xfrm>
          <a:prstGeom prst="rect">
            <a:avLst/>
          </a:prstGeom>
        </p:spPr>
      </p:pic>
      <p:pic>
        <p:nvPicPr>
          <p:cNvPr id="7" name="Afbeelding 6" descr="Galleriefot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000"/>
            <a:ext cx="2043027" cy="1133880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5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18719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Meten van de daglichtfactor: ligt deze tussen 2% en 5%? (</a:t>
            </a:r>
            <a:r>
              <a:rPr lang="nl-NL" dirty="0" err="1"/>
              <a:t>Reinhart</a:t>
            </a:r>
            <a:r>
              <a:rPr lang="nl-NL" dirty="0"/>
              <a:t>, 2010)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4-06-17 om 10.1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252027" cy="275841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6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53026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Duurmetingen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Meten van verlichtingssterkte: voldoet dit aan de norm?</a:t>
            </a:r>
          </a:p>
        </p:txBody>
      </p:sp>
      <p:pic>
        <p:nvPicPr>
          <p:cNvPr id="4" name="Afbeelding 3" descr="Schermafbeelding 2014-06-19 om 13.5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30365"/>
            <a:ext cx="8333999" cy="262593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40000" y="3861048"/>
            <a:ext cx="8333999" cy="895251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7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22380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Methode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Duurmetingen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8</a:t>
            </a:fld>
            <a:r>
              <a:rPr lang="nl-BE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95830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Apparatuur: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4 luxsensoren voor simultane </a:t>
            </a:r>
            <a:r>
              <a:rPr lang="nl-NL" dirty="0" err="1"/>
              <a:t>binnenmeting</a:t>
            </a:r>
            <a:r>
              <a:rPr lang="nl-NL" dirty="0"/>
              <a:t> (onzekerheid +/- 3,2%)</a:t>
            </a:r>
          </a:p>
          <a:p>
            <a:pPr marL="359637" lvl="1" indent="0">
              <a:buNone/>
            </a:pPr>
            <a:endParaRPr lang="nl-NL" dirty="0"/>
          </a:p>
          <a:p>
            <a:pPr lvl="1"/>
            <a:r>
              <a:rPr lang="nl-NL" dirty="0"/>
              <a:t>1 luxsensor voor referentiemeting buiten (onzekerheid +/- 3,2%)</a:t>
            </a:r>
          </a:p>
        </p:txBody>
      </p:sp>
      <p:pic>
        <p:nvPicPr>
          <p:cNvPr id="4" name="Afbeelding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4850"/>
          <a:stretch/>
        </p:blipFill>
        <p:spPr>
          <a:xfrm>
            <a:off x="7261412" y="1080000"/>
            <a:ext cx="1763059" cy="2276991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9</a:t>
            </a:fld>
            <a:r>
              <a:rPr lang="nl-BE" dirty="0"/>
              <a:t>/36</a:t>
            </a:r>
          </a:p>
        </p:txBody>
      </p:sp>
      <p:pic>
        <p:nvPicPr>
          <p:cNvPr id="7" name="Afbeelding 6" descr="Schermafbeelding 2014-06-19 om 22.16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09893"/>
            <a:ext cx="1016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602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-Liggend-Achtergrond Wit">
  <a:themeElements>
    <a:clrScheme name="Aangepast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">
  <a:themeElements>
    <a:clrScheme name="Aangepast 3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rporate-KU Leuven-Liggend-Achtergrond Wit en Watermerk">
  <a:themeElements>
    <a:clrScheme name="Aangepast 3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1224</TotalTime>
  <Words>891</Words>
  <Application>Microsoft Office PowerPoint</Application>
  <PresentationFormat>Diavoorstelling (4:3)</PresentationFormat>
  <Paragraphs>320</Paragraphs>
  <Slides>36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Wingdings</vt:lpstr>
      <vt:lpstr>KU Leuven-Liggend-Achtergrond Wit</vt:lpstr>
      <vt:lpstr>Corporate-KU Leuven-Liggend-Achtergrond Wit</vt:lpstr>
      <vt:lpstr>Corporate-KU Leuven-Liggend-Achtergrond Wit en Watermerk</vt:lpstr>
      <vt:lpstr>Proefondervindelijke bepaling van de daglichttoetreding bij het gebruik van binnenzonnelamellen</vt:lpstr>
      <vt:lpstr>Probleemstelling</vt:lpstr>
      <vt:lpstr>Doelstelling</vt:lpstr>
      <vt:lpstr>Onderzoeksopzet</vt:lpstr>
      <vt:lpstr>Soorten lamellen</vt:lpstr>
      <vt:lpstr>Metingen in functie van daglichtkarakterisatie</vt:lpstr>
      <vt:lpstr>Duurmetingen</vt:lpstr>
      <vt:lpstr>Overzicht</vt:lpstr>
      <vt:lpstr>Methode</vt:lpstr>
      <vt:lpstr>Methode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Duurmetingen</vt:lpstr>
      <vt:lpstr>Duurmetingen</vt:lpstr>
      <vt:lpstr>Opgelegde criteria</vt:lpstr>
      <vt:lpstr>Duurmeting 1: situatie zonder lamellen  lamellen 0% perforatie hoek 45°</vt:lpstr>
      <vt:lpstr>Duurmeting 1: situatie zonder lamellen  lamellen 0% perforatie hoek 45°</vt:lpstr>
      <vt:lpstr>Duurmeting 1: situatie zonder lamellen  lamellen 0% perforatie hoek 45°</vt:lpstr>
      <vt:lpstr>Duurmeting 1: situatie zonder lamellen  lamellen 0% perforatie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Conclusie</vt:lpstr>
      <vt:lpstr>Conclusie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Ann Van Eycken</cp:lastModifiedBy>
  <cp:revision>99</cp:revision>
  <dcterms:created xsi:type="dcterms:W3CDTF">2012-07-10T07:57:57Z</dcterms:created>
  <dcterms:modified xsi:type="dcterms:W3CDTF">2016-05-13T10:45:06Z</dcterms:modified>
</cp:coreProperties>
</file>